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80" r:id="rId2"/>
    <p:sldId id="305" r:id="rId3"/>
    <p:sldId id="307" r:id="rId4"/>
    <p:sldId id="308" r:id="rId5"/>
  </p:sldIdLst>
  <p:sldSz cx="9601200" cy="128016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0A5A15-913B-47B3-A088-CF1F75BDE748}">
          <p14:sldIdLst>
            <p14:sldId id="280"/>
            <p14:sldId id="305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7979"/>
    <a:srgbClr val="B889DB"/>
    <a:srgbClr val="990099"/>
    <a:srgbClr val="66FF33"/>
    <a:srgbClr val="9E5ECE"/>
    <a:srgbClr val="09BFFF"/>
    <a:srgbClr val="00E266"/>
    <a:srgbClr val="FFFF47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1" autoAdjust="0"/>
    <p:restoredTop sz="94660"/>
  </p:normalViewPr>
  <p:slideViewPr>
    <p:cSldViewPr snapToGrid="0">
      <p:cViewPr varScale="1">
        <p:scale>
          <a:sx n="46" d="100"/>
          <a:sy n="46" d="100"/>
        </p:scale>
        <p:origin x="23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8693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r">
              <a:defRPr sz="1200"/>
            </a:lvl1pPr>
          </a:lstStyle>
          <a:p>
            <a:fld id="{0FFB9FC0-E178-4D05-9CE0-4220C4CC1324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1425"/>
            <a:ext cx="25146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62" tIns="47831" rIns="95662" bIns="4783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62" tIns="47831" rIns="95662" bIns="478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6" cy="498692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r">
              <a:defRPr sz="1200"/>
            </a:lvl1pPr>
          </a:lstStyle>
          <a:p>
            <a:fld id="{3C3F6C1F-AFF1-413B-A0FA-7259A5515A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61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58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326"/>
            </a:lvl1pPr>
            <a:lvl2pPr marL="443118" indent="0" algn="ctr">
              <a:buNone/>
              <a:defRPr sz="1938"/>
            </a:lvl2pPr>
            <a:lvl3pPr marL="886236" indent="0" algn="ctr">
              <a:buNone/>
              <a:defRPr sz="1745"/>
            </a:lvl3pPr>
            <a:lvl4pPr marL="1329355" indent="0" algn="ctr">
              <a:buNone/>
              <a:defRPr sz="1551"/>
            </a:lvl4pPr>
            <a:lvl5pPr marL="1772473" indent="0" algn="ctr">
              <a:buNone/>
              <a:defRPr sz="1551"/>
            </a:lvl5pPr>
            <a:lvl6pPr marL="2215591" indent="0" algn="ctr">
              <a:buNone/>
              <a:defRPr sz="1551"/>
            </a:lvl6pPr>
            <a:lvl7pPr marL="2658709" indent="0" algn="ctr">
              <a:buNone/>
              <a:defRPr sz="1551"/>
            </a:lvl7pPr>
            <a:lvl8pPr marL="3101828" indent="0" algn="ctr">
              <a:buNone/>
              <a:defRPr sz="1551"/>
            </a:lvl8pPr>
            <a:lvl9pPr marL="3544946" indent="0" algn="ctr">
              <a:buNone/>
              <a:defRPr sz="155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16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22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0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4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29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85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1516"/>
            <a:ext cx="8281035" cy="5325109"/>
          </a:xfrm>
        </p:spPr>
        <p:txBody>
          <a:bodyPr anchor="b"/>
          <a:lstStyle>
            <a:lvl1pPr>
              <a:defRPr sz="58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567002"/>
            <a:ext cx="8281035" cy="2800349"/>
          </a:xfrm>
        </p:spPr>
        <p:txBody>
          <a:bodyPr/>
          <a:lstStyle>
            <a:lvl1pPr marL="0" indent="0">
              <a:buNone/>
              <a:defRPr sz="2326">
                <a:solidFill>
                  <a:schemeClr val="tx1"/>
                </a:solidFill>
              </a:defRPr>
            </a:lvl1pPr>
            <a:lvl2pPr marL="443118" indent="0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2pPr>
            <a:lvl3pPr marL="886236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3pPr>
            <a:lvl4pPr marL="1329355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4pPr>
            <a:lvl5pPr marL="1772473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5pPr>
            <a:lvl6pPr marL="2215591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6pPr>
            <a:lvl7pPr marL="2658709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7pPr>
            <a:lvl8pPr marL="3101828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8pPr>
            <a:lvl9pPr marL="3544946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81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123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71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326" b="1"/>
            </a:lvl1pPr>
            <a:lvl2pPr marL="443118" indent="0">
              <a:buNone/>
              <a:defRPr sz="1938" b="1"/>
            </a:lvl2pPr>
            <a:lvl3pPr marL="886236" indent="0">
              <a:buNone/>
              <a:defRPr sz="1745" b="1"/>
            </a:lvl3pPr>
            <a:lvl4pPr marL="1329355" indent="0">
              <a:buNone/>
              <a:defRPr sz="1551" b="1"/>
            </a:lvl4pPr>
            <a:lvl5pPr marL="1772473" indent="0">
              <a:buNone/>
              <a:defRPr sz="1551" b="1"/>
            </a:lvl5pPr>
            <a:lvl6pPr marL="2215591" indent="0">
              <a:buNone/>
              <a:defRPr sz="1551" b="1"/>
            </a:lvl6pPr>
            <a:lvl7pPr marL="2658709" indent="0">
              <a:buNone/>
              <a:defRPr sz="1551" b="1"/>
            </a:lvl7pPr>
            <a:lvl8pPr marL="3101828" indent="0">
              <a:buNone/>
              <a:defRPr sz="1551" b="1"/>
            </a:lvl8pPr>
            <a:lvl9pPr marL="3544946" indent="0">
              <a:buNone/>
              <a:defRPr sz="15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0" cy="1537969"/>
          </a:xfrm>
        </p:spPr>
        <p:txBody>
          <a:bodyPr anchor="b"/>
          <a:lstStyle>
            <a:lvl1pPr marL="0" indent="0">
              <a:buNone/>
              <a:defRPr sz="2326" b="1"/>
            </a:lvl1pPr>
            <a:lvl2pPr marL="443118" indent="0">
              <a:buNone/>
              <a:defRPr sz="1938" b="1"/>
            </a:lvl2pPr>
            <a:lvl3pPr marL="886236" indent="0">
              <a:buNone/>
              <a:defRPr sz="1745" b="1"/>
            </a:lvl3pPr>
            <a:lvl4pPr marL="1329355" indent="0">
              <a:buNone/>
              <a:defRPr sz="1551" b="1"/>
            </a:lvl4pPr>
            <a:lvl5pPr marL="1772473" indent="0">
              <a:buNone/>
              <a:defRPr sz="1551" b="1"/>
            </a:lvl5pPr>
            <a:lvl6pPr marL="2215591" indent="0">
              <a:buNone/>
              <a:defRPr sz="1551" b="1"/>
            </a:lvl6pPr>
            <a:lvl7pPr marL="2658709" indent="0">
              <a:buNone/>
              <a:defRPr sz="1551" b="1"/>
            </a:lvl7pPr>
            <a:lvl8pPr marL="3101828" indent="0">
              <a:buNone/>
              <a:defRPr sz="1551" b="1"/>
            </a:lvl8pPr>
            <a:lvl9pPr marL="3544946" indent="0">
              <a:buNone/>
              <a:defRPr sz="155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0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37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37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38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31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8"/>
            <a:ext cx="4860608" cy="9097433"/>
          </a:xfrm>
        </p:spPr>
        <p:txBody>
          <a:bodyPr/>
          <a:lstStyle>
            <a:lvl1pPr>
              <a:defRPr sz="3101"/>
            </a:lvl1pPr>
            <a:lvl2pPr>
              <a:defRPr sz="2714"/>
            </a:lvl2pPr>
            <a:lvl3pPr>
              <a:defRPr sz="2326"/>
            </a:lvl3pPr>
            <a:lvl4pPr>
              <a:defRPr sz="1938"/>
            </a:lvl4pPr>
            <a:lvl5pPr>
              <a:defRPr sz="1938"/>
            </a:lvl5pPr>
            <a:lvl6pPr>
              <a:defRPr sz="1938"/>
            </a:lvl6pPr>
            <a:lvl7pPr>
              <a:defRPr sz="1938"/>
            </a:lvl7pPr>
            <a:lvl8pPr>
              <a:defRPr sz="1938"/>
            </a:lvl8pPr>
            <a:lvl9pPr>
              <a:defRPr sz="193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</p:spPr>
        <p:txBody>
          <a:bodyPr/>
          <a:lstStyle>
            <a:lvl1pPr marL="0" indent="0">
              <a:buNone/>
              <a:defRPr sz="1551"/>
            </a:lvl1pPr>
            <a:lvl2pPr marL="443118" indent="0">
              <a:buNone/>
              <a:defRPr sz="1357"/>
            </a:lvl2pPr>
            <a:lvl3pPr marL="886236" indent="0">
              <a:buNone/>
              <a:defRPr sz="1163"/>
            </a:lvl3pPr>
            <a:lvl4pPr marL="1329355" indent="0">
              <a:buNone/>
              <a:defRPr sz="969"/>
            </a:lvl4pPr>
            <a:lvl5pPr marL="1772473" indent="0">
              <a:buNone/>
              <a:defRPr sz="969"/>
            </a:lvl5pPr>
            <a:lvl6pPr marL="2215591" indent="0">
              <a:buNone/>
              <a:defRPr sz="969"/>
            </a:lvl6pPr>
            <a:lvl7pPr marL="2658709" indent="0">
              <a:buNone/>
              <a:defRPr sz="969"/>
            </a:lvl7pPr>
            <a:lvl8pPr marL="3101828" indent="0">
              <a:buNone/>
              <a:defRPr sz="969"/>
            </a:lvl8pPr>
            <a:lvl9pPr marL="3544946" indent="0">
              <a:buNone/>
              <a:defRPr sz="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2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31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8"/>
            <a:ext cx="4860608" cy="9097433"/>
          </a:xfrm>
        </p:spPr>
        <p:txBody>
          <a:bodyPr anchor="t"/>
          <a:lstStyle>
            <a:lvl1pPr marL="0" indent="0">
              <a:buNone/>
              <a:defRPr sz="3101"/>
            </a:lvl1pPr>
            <a:lvl2pPr marL="443118" indent="0">
              <a:buNone/>
              <a:defRPr sz="2714"/>
            </a:lvl2pPr>
            <a:lvl3pPr marL="886236" indent="0">
              <a:buNone/>
              <a:defRPr sz="2326"/>
            </a:lvl3pPr>
            <a:lvl4pPr marL="1329355" indent="0">
              <a:buNone/>
              <a:defRPr sz="1938"/>
            </a:lvl4pPr>
            <a:lvl5pPr marL="1772473" indent="0">
              <a:buNone/>
              <a:defRPr sz="1938"/>
            </a:lvl5pPr>
            <a:lvl6pPr marL="2215591" indent="0">
              <a:buNone/>
              <a:defRPr sz="1938"/>
            </a:lvl6pPr>
            <a:lvl7pPr marL="2658709" indent="0">
              <a:buNone/>
              <a:defRPr sz="1938"/>
            </a:lvl7pPr>
            <a:lvl8pPr marL="3101828" indent="0">
              <a:buNone/>
              <a:defRPr sz="1938"/>
            </a:lvl8pPr>
            <a:lvl9pPr marL="3544946" indent="0">
              <a:buNone/>
              <a:defRPr sz="19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0"/>
            <a:ext cx="3096637" cy="7114964"/>
          </a:xfrm>
        </p:spPr>
        <p:txBody>
          <a:bodyPr/>
          <a:lstStyle>
            <a:lvl1pPr marL="0" indent="0">
              <a:buNone/>
              <a:defRPr sz="1551"/>
            </a:lvl1pPr>
            <a:lvl2pPr marL="443118" indent="0">
              <a:buNone/>
              <a:defRPr sz="1357"/>
            </a:lvl2pPr>
            <a:lvl3pPr marL="886236" indent="0">
              <a:buNone/>
              <a:defRPr sz="1163"/>
            </a:lvl3pPr>
            <a:lvl4pPr marL="1329355" indent="0">
              <a:buNone/>
              <a:defRPr sz="969"/>
            </a:lvl4pPr>
            <a:lvl5pPr marL="1772473" indent="0">
              <a:buNone/>
              <a:defRPr sz="969"/>
            </a:lvl5pPr>
            <a:lvl6pPr marL="2215591" indent="0">
              <a:buNone/>
              <a:defRPr sz="969"/>
            </a:lvl6pPr>
            <a:lvl7pPr marL="2658709" indent="0">
              <a:buNone/>
              <a:defRPr sz="969"/>
            </a:lvl7pPr>
            <a:lvl8pPr marL="3101828" indent="0">
              <a:buNone/>
              <a:defRPr sz="969"/>
            </a:lvl8pPr>
            <a:lvl9pPr marL="3544946" indent="0">
              <a:buNone/>
              <a:defRPr sz="96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02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1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74F3-BA31-4918-84E7-18E4A020A7C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91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D4092-39A3-4FFE-BB7C-707FF20307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4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86236" rtl="0" eaLnBrk="1" latinLnBrk="0" hangingPunct="1">
        <a:lnSpc>
          <a:spcPct val="90000"/>
        </a:lnSpc>
        <a:spcBef>
          <a:spcPct val="0"/>
        </a:spcBef>
        <a:buNone/>
        <a:defRPr sz="42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59" indent="-221559" algn="l" defTabSz="886236" rtl="0" eaLnBrk="1" latinLnBrk="0" hangingPunct="1">
        <a:lnSpc>
          <a:spcPct val="90000"/>
        </a:lnSpc>
        <a:spcBef>
          <a:spcPts val="969"/>
        </a:spcBef>
        <a:buFont typeface="Arial" panose="020B0604020202020204" pitchFamily="34" charset="0"/>
        <a:buChar char="•"/>
        <a:defRPr sz="2714" kern="1200">
          <a:solidFill>
            <a:schemeClr val="tx1"/>
          </a:solidFill>
          <a:latin typeface="+mn-lt"/>
          <a:ea typeface="+mn-ea"/>
          <a:cs typeface="+mn-cs"/>
        </a:defRPr>
      </a:lvl1pPr>
      <a:lvl2pPr marL="664677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26" kern="1200">
          <a:solidFill>
            <a:schemeClr val="tx1"/>
          </a:solidFill>
          <a:latin typeface="+mn-lt"/>
          <a:ea typeface="+mn-ea"/>
          <a:cs typeface="+mn-cs"/>
        </a:defRPr>
      </a:lvl2pPr>
      <a:lvl3pPr marL="1107796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550914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4pPr>
      <a:lvl5pPr marL="1994032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5pPr>
      <a:lvl6pPr marL="2437150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6pPr>
      <a:lvl7pPr marL="2880269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7pPr>
      <a:lvl8pPr marL="3323387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8pPr>
      <a:lvl9pPr marL="3766505" indent="-221559" algn="l" defTabSz="886236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1pPr>
      <a:lvl2pPr marL="443118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86236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3pPr>
      <a:lvl4pPr marL="1329355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4pPr>
      <a:lvl5pPr marL="1772473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5pPr>
      <a:lvl6pPr marL="2215591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6pPr>
      <a:lvl7pPr marL="2658709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7pPr>
      <a:lvl8pPr marL="3101828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8pPr>
      <a:lvl9pPr marL="3544946" algn="l" defTabSz="886236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3.jpeg"/><Relationship Id="rId10" Type="http://schemas.openxmlformats.org/officeDocument/2006/relationships/image" Target="../media/image11.jpg"/><Relationship Id="rId4" Type="http://schemas.microsoft.com/office/2007/relationships/hdphoto" Target="../media/hdphoto1.wdp"/><Relationship Id="rId9" Type="http://schemas.openxmlformats.org/officeDocument/2006/relationships/image" Target="../media/image10.jpeg"/><Relationship Id="rId1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.emf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jpeg"/><Relationship Id="rId5" Type="http://schemas.openxmlformats.org/officeDocument/2006/relationships/image" Target="../media/image11.jp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.emf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jpeg"/><Relationship Id="rId5" Type="http://schemas.openxmlformats.org/officeDocument/2006/relationships/image" Target="../media/image11.jp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4168" y="56968"/>
            <a:ext cx="9488808" cy="12676185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AF989-852A-4609-9614-0526EBC4BC7E}"/>
              </a:ext>
            </a:extLst>
          </p:cNvPr>
          <p:cNvSpPr txBox="1"/>
          <p:nvPr/>
        </p:nvSpPr>
        <p:spPr>
          <a:xfrm>
            <a:off x="236483" y="2175641"/>
            <a:ext cx="9144000" cy="304698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9600" dirty="0">
                <a:latin typeface="Comic Sans MS" panose="030F0702030302020204" pitchFamily="66" charset="0"/>
              </a:rPr>
              <a:t>What did I do today?</a:t>
            </a:r>
          </a:p>
        </p:txBody>
      </p:sp>
      <p:pic>
        <p:nvPicPr>
          <p:cNvPr id="1026" name="Picture 2" descr="Image result for news">
            <a:extLst>
              <a:ext uri="{FF2B5EF4-FFF2-40B4-BE49-F238E27FC236}">
                <a16:creationId xmlns:a16="http://schemas.microsoft.com/office/drawing/2014/main" id="{798B5F18-EB83-4376-A16E-D2E5FCB7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3" y="5971854"/>
            <a:ext cx="9273316" cy="50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is document is released under Creative Commons License Attribution 4.0 International. Please feel free to share and adapt this document with appropriate credit to Giant Steps School.">
            <a:extLst>
              <a:ext uri="{FF2B5EF4-FFF2-40B4-BE49-F238E27FC236}">
                <a16:creationId xmlns:a16="http://schemas.microsoft.com/office/drawing/2014/main" id="{CB35568A-C74B-4C7A-A6E7-4127E51E7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99" y="192929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20626-01A6-4B02-BCA4-669AC9F91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464" y="132604"/>
            <a:ext cx="798512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s document is released under Creative Commons License Attribution 4.0 International. Please feel free to share and adapt this document with appropriate credit to Giant Steps School.">
            <a:extLst>
              <a:ext uri="{FF2B5EF4-FFF2-40B4-BE49-F238E27FC236}">
                <a16:creationId xmlns:a16="http://schemas.microsoft.com/office/drawing/2014/main" id="{FDBDA742-EDB9-42C7-A8EC-CD98510B7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" y="11981584"/>
            <a:ext cx="8856663" cy="476250"/>
          </a:xfrm>
          <a:prstGeom prst="rect">
            <a:avLst/>
          </a:prstGeom>
          <a:solidFill>
            <a:srgbClr val="FFFF00"/>
          </a:solidFill>
          <a:extLst/>
        </p:spPr>
      </p:pic>
    </p:spTree>
    <p:extLst>
      <p:ext uri="{BB962C8B-B14F-4D97-AF65-F5344CB8AC3E}">
        <p14:creationId xmlns:p14="http://schemas.microsoft.com/office/powerpoint/2010/main" val="366727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4168" y="56968"/>
            <a:ext cx="9488808" cy="12676185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41658" y="172405"/>
            <a:ext cx="9358802" cy="124832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02703" y="249894"/>
            <a:ext cx="9235765" cy="830997"/>
          </a:xfrm>
          <a:prstGeom prst="rect">
            <a:avLst/>
          </a:prstGeom>
          <a:solidFill>
            <a:srgbClr val="41BBA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latin typeface="NSWPrintSolid" panose="00000400000000000000" pitchFamily="2" charset="0"/>
              </a:rPr>
              <a:t>Today is      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688" y="1899967"/>
            <a:ext cx="9266570" cy="6655112"/>
            <a:chOff x="190688" y="1899967"/>
            <a:chExt cx="9266570" cy="6655112"/>
          </a:xfrm>
        </p:grpSpPr>
        <p:sp>
          <p:nvSpPr>
            <p:cNvPr id="8" name="TextBox 7"/>
            <p:cNvSpPr txBox="1"/>
            <p:nvPr/>
          </p:nvSpPr>
          <p:spPr>
            <a:xfrm>
              <a:off x="190688" y="3438743"/>
              <a:ext cx="9235765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latin typeface="NSWPrintSolid" panose="00000400000000000000" pitchFamily="2" charset="0"/>
                </a:rPr>
                <a:t>What did you see?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2703" y="1899967"/>
              <a:ext cx="9235765" cy="14779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689" y="5746512"/>
              <a:ext cx="9235765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latin typeface="NSWPrintSolid" panose="00000400000000000000" pitchFamily="2" charset="0"/>
                </a:rPr>
                <a:t>Who did you go with?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0559" y="7847193"/>
              <a:ext cx="9235765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4000" dirty="0">
                  <a:latin typeface="NSWPrintSolid" panose="00000400000000000000" pitchFamily="2" charset="0"/>
                </a:rPr>
                <a:t>Draw a picture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559" y="4204347"/>
              <a:ext cx="9235765" cy="147795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1493" y="6522215"/>
              <a:ext cx="9235765" cy="12553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8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0687" y="1139762"/>
            <a:ext cx="92357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NSWPrintSolid" panose="00000400000000000000" pitchFamily="2" charset="0"/>
              </a:rPr>
              <a:t>What did you do today?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2CC4DAA-8E40-4BAC-9AEC-23DD0331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2716" y="1493705"/>
            <a:ext cx="1963340" cy="176916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F1E8CB0-8295-44FC-9A71-A12213CD9F76}"/>
              </a:ext>
            </a:extLst>
          </p:cNvPr>
          <p:cNvGrpSpPr/>
          <p:nvPr/>
        </p:nvGrpSpPr>
        <p:grpSpPr>
          <a:xfrm>
            <a:off x="11530164" y="798154"/>
            <a:ext cx="2926685" cy="1827426"/>
            <a:chOff x="6742067" y="1930097"/>
            <a:chExt cx="2926685" cy="182742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20F1CF-4DAF-4B80-898F-76B4F68CC7D9}"/>
                </a:ext>
              </a:extLst>
            </p:cNvPr>
            <p:cNvSpPr txBox="1"/>
            <p:nvPr/>
          </p:nvSpPr>
          <p:spPr>
            <a:xfrm>
              <a:off x="7086348" y="3449746"/>
              <a:ext cx="2238125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latin typeface="Comic Sans MS" panose="030F0702030302020204" pitchFamily="66" charset="0"/>
                </a:rPr>
                <a:t>drive in the car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A4C4C09-28FC-4E52-AB31-15C7BE789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20" r="94898">
                          <a14:foregroundMark x1="14898" y1="72885" x2="29286" y2="78269"/>
                          <a14:foregroundMark x1="42143" y1="79231" x2="49286" y2="84231"/>
                          <a14:foregroundMark x1="50714" y1="83846" x2="54796" y2="75000"/>
                          <a14:foregroundMark x1="83571" y1="58654" x2="91020" y2="54038"/>
                          <a14:foregroundMark x1="83776" y1="65962" x2="88571" y2="68654"/>
                          <a14:foregroundMark x1="87041" y1="68269" x2="90306" y2="60000"/>
                          <a14:foregroundMark x1="43163" y1="82885" x2="48367" y2="86346"/>
                          <a14:foregroundMark x1="8061" y1="70385" x2="17449" y2="736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42067" y="1930097"/>
              <a:ext cx="2926685" cy="155293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5910E2-C9DD-4543-BBB8-1684D6155CA7}"/>
              </a:ext>
            </a:extLst>
          </p:cNvPr>
          <p:cNvGrpSpPr/>
          <p:nvPr/>
        </p:nvGrpSpPr>
        <p:grpSpPr>
          <a:xfrm>
            <a:off x="-4430109" y="7407273"/>
            <a:ext cx="2238126" cy="1953906"/>
            <a:chOff x="3825128" y="1836903"/>
            <a:chExt cx="2238126" cy="19539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2C9830-BF4C-496E-906D-AE6D354B5D3B}"/>
                </a:ext>
              </a:extLst>
            </p:cNvPr>
            <p:cNvSpPr txBox="1"/>
            <p:nvPr/>
          </p:nvSpPr>
          <p:spPr>
            <a:xfrm>
              <a:off x="3825129" y="3483032"/>
              <a:ext cx="2238125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latin typeface="Comic Sans MS" panose="030F0702030302020204" pitchFamily="66" charset="0"/>
                </a:rPr>
                <a:t>park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8F30F6-E0ED-4D85-B85B-0641A2F32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5128" y="1836903"/>
              <a:ext cx="2238126" cy="1612843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2BC39212-C809-488D-BF3F-51EF67F8A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59524" y="4434774"/>
            <a:ext cx="2238125" cy="18005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97FCD91-3D94-4991-B04B-DE84BEFEA1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452" b="16458"/>
          <a:stretch/>
        </p:blipFill>
        <p:spPr>
          <a:xfrm>
            <a:off x="11247444" y="7445697"/>
            <a:ext cx="1082842" cy="9290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AF58F98-A5A2-40EE-A14D-D2A1F810F3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65" t="4579" r="3133" b="15044"/>
          <a:stretch/>
        </p:blipFill>
        <p:spPr>
          <a:xfrm>
            <a:off x="12780187" y="3819941"/>
            <a:ext cx="1949368" cy="1679455"/>
          </a:xfrm>
          <a:prstGeom prst="rect">
            <a:avLst/>
          </a:prstGeom>
        </p:spPr>
      </p:pic>
      <p:pic>
        <p:nvPicPr>
          <p:cNvPr id="50" name="Picture 2" descr="Related image">
            <a:extLst>
              <a:ext uri="{FF2B5EF4-FFF2-40B4-BE49-F238E27FC236}">
                <a16:creationId xmlns:a16="http://schemas.microsoft.com/office/drawing/2014/main" id="{F34EE419-8C19-493A-8C11-B628437B9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r="22118"/>
          <a:stretch/>
        </p:blipFill>
        <p:spPr bwMode="auto">
          <a:xfrm>
            <a:off x="12180888" y="6945895"/>
            <a:ext cx="1468767" cy="14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CA137-EBE9-49EB-BA8A-E2D079A9A1EA}"/>
              </a:ext>
            </a:extLst>
          </p:cNvPr>
          <p:cNvSpPr txBox="1"/>
          <p:nvPr/>
        </p:nvSpPr>
        <p:spPr>
          <a:xfrm>
            <a:off x="-4959524" y="6235368"/>
            <a:ext cx="2238125" cy="3693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          beach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2DC351-F8CF-4227-985B-D5CE2A7C7BFA}"/>
              </a:ext>
            </a:extLst>
          </p:cNvPr>
          <p:cNvSpPr txBox="1"/>
          <p:nvPr/>
        </p:nvSpPr>
        <p:spPr>
          <a:xfrm>
            <a:off x="-4282105" y="3262869"/>
            <a:ext cx="1952730" cy="3693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            </a:t>
            </a:r>
            <a:r>
              <a:rPr lang="en-AU" dirty="0">
                <a:latin typeface="Comic Sans MS" panose="030F0702030302020204" pitchFamily="66" charset="0"/>
              </a:rPr>
              <a:t>walk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514AF9-4641-4E59-8B30-0356639CF614}"/>
              </a:ext>
            </a:extLst>
          </p:cNvPr>
          <p:cNvSpPr txBox="1"/>
          <p:nvPr/>
        </p:nvSpPr>
        <p:spPr>
          <a:xfrm>
            <a:off x="12793059" y="5472835"/>
            <a:ext cx="1947696" cy="3693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         </a:t>
            </a:r>
            <a:r>
              <a:rPr lang="en-AU" dirty="0">
                <a:latin typeface="Comic Sans MS" panose="030F0702030302020204" pitchFamily="66" charset="0"/>
              </a:rPr>
              <a:t>cooking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34C80F-FD72-4535-BD7B-4397195288F0}"/>
              </a:ext>
            </a:extLst>
          </p:cNvPr>
          <p:cNvSpPr txBox="1"/>
          <p:nvPr/>
        </p:nvSpPr>
        <p:spPr>
          <a:xfrm>
            <a:off x="11435441" y="8297585"/>
            <a:ext cx="1947696" cy="3693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      </a:t>
            </a:r>
            <a:r>
              <a:rPr lang="en-AU" dirty="0"/>
              <a:t> movie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13FFFB-800B-478C-9191-EEDA78947C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3453" r="27689" b="5074"/>
          <a:stretch/>
        </p:blipFill>
        <p:spPr>
          <a:xfrm>
            <a:off x="-6407297" y="8924137"/>
            <a:ext cx="1387693" cy="191536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87F0016-5880-4F51-808E-B195B062C8CF}"/>
              </a:ext>
            </a:extLst>
          </p:cNvPr>
          <p:cNvSpPr txBox="1"/>
          <p:nvPr/>
        </p:nvSpPr>
        <p:spPr>
          <a:xfrm>
            <a:off x="-6377805" y="10907039"/>
            <a:ext cx="1358201" cy="3693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    iPad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5045B4-41AC-4AF6-A88D-90B18F17DE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88" y="9207290"/>
            <a:ext cx="2123551" cy="2123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CC66B8-9719-47BF-A9AB-767C5521BF1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933" t="19628" r="9491" b="7198"/>
          <a:stretch/>
        </p:blipFill>
        <p:spPr>
          <a:xfrm>
            <a:off x="-7591168" y="1574621"/>
            <a:ext cx="1809815" cy="120975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79899BE-1CB5-49D1-9702-DB2BAE661DA4}"/>
              </a:ext>
            </a:extLst>
          </p:cNvPr>
          <p:cNvSpPr txBox="1"/>
          <p:nvPr/>
        </p:nvSpPr>
        <p:spPr>
          <a:xfrm>
            <a:off x="-7580414" y="2768608"/>
            <a:ext cx="1767529" cy="3693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  music choice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2DE6250-83F1-4DDA-9600-618BFE5054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56849" y="9053402"/>
            <a:ext cx="2314736" cy="1312786"/>
          </a:xfrm>
          <a:prstGeom prst="rect">
            <a:avLst/>
          </a:prstGeom>
        </p:spPr>
      </p:pic>
      <p:pic>
        <p:nvPicPr>
          <p:cNvPr id="34" name="Picture 33" descr="This document is released under Creative Commons License Attribution 4.0 International. Please feel free to share and adapt this document with appropriate credit to Giant Steps School.">
            <a:extLst>
              <a:ext uri="{FF2B5EF4-FFF2-40B4-BE49-F238E27FC236}">
                <a16:creationId xmlns:a16="http://schemas.microsoft.com/office/drawing/2014/main" id="{A439EA5C-8644-46D0-9FBB-6AFB1AA6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8" y="12052687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7B0D171-6115-455F-AD25-1A8BD117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606" y="11276371"/>
            <a:ext cx="656854" cy="12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2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4168" y="56968"/>
            <a:ext cx="9488808" cy="12676185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41184" y="249894"/>
            <a:ext cx="9358802" cy="124832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02703" y="249894"/>
            <a:ext cx="9235765" cy="830997"/>
          </a:xfrm>
          <a:prstGeom prst="rect">
            <a:avLst/>
          </a:prstGeom>
          <a:solidFill>
            <a:srgbClr val="41BBA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latin typeface="NSWPrintSolid" panose="00000400000000000000" pitchFamily="2" charset="0"/>
              </a:rPr>
              <a:t>Today 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704" y="6855742"/>
            <a:ext cx="913076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NSWPrintSolid" panose="00000400000000000000" pitchFamily="2" charset="0"/>
              </a:rPr>
              <a:t>Who did you go with?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688" y="7689510"/>
            <a:ext cx="9130764" cy="47562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0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  <a:p>
            <a:pPr algn="ctr"/>
            <a:endParaRPr lang="en-AU" sz="60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  <a:p>
            <a:pPr algn="ctr"/>
            <a:endParaRPr lang="en-AU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0799AAD-EB1B-45A6-B580-C54A53F5DE3C}"/>
              </a:ext>
            </a:extLst>
          </p:cNvPr>
          <p:cNvSpPr txBox="1"/>
          <p:nvPr/>
        </p:nvSpPr>
        <p:spPr>
          <a:xfrm>
            <a:off x="190687" y="1139762"/>
            <a:ext cx="92357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NSWPrintSolid" panose="00000400000000000000" pitchFamily="2" charset="0"/>
              </a:rPr>
              <a:t>What did you do today?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2309E61-6B41-4239-B4A5-C3D86FB38B15}"/>
              </a:ext>
            </a:extLst>
          </p:cNvPr>
          <p:cNvSpPr/>
          <p:nvPr/>
        </p:nvSpPr>
        <p:spPr>
          <a:xfrm>
            <a:off x="243187" y="1906519"/>
            <a:ext cx="9130764" cy="47562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0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  <a:p>
            <a:pPr algn="ctr"/>
            <a:endParaRPr lang="en-AU" sz="60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  <a:p>
            <a:pPr algn="ctr"/>
            <a:endParaRPr lang="en-AU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77AFA73-2A23-48C4-8D8F-FC28CA9C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380" y="659701"/>
            <a:ext cx="2955192" cy="266292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70A7EB3B-C703-48F3-B6E7-3704A6745038}"/>
              </a:ext>
            </a:extLst>
          </p:cNvPr>
          <p:cNvGrpSpPr/>
          <p:nvPr/>
        </p:nvGrpSpPr>
        <p:grpSpPr>
          <a:xfrm>
            <a:off x="-4430109" y="7407273"/>
            <a:ext cx="2238126" cy="1953906"/>
            <a:chOff x="3825128" y="1836903"/>
            <a:chExt cx="2238126" cy="195390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D875667-0BFC-46F7-A660-F944DA558A61}"/>
                </a:ext>
              </a:extLst>
            </p:cNvPr>
            <p:cNvSpPr txBox="1"/>
            <p:nvPr/>
          </p:nvSpPr>
          <p:spPr>
            <a:xfrm>
              <a:off x="3825129" y="3483032"/>
              <a:ext cx="2238125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latin typeface="Comic Sans MS" panose="030F0702030302020204" pitchFamily="66" charset="0"/>
                </a:rPr>
                <a:t>park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73BDFB-E950-47A0-B8B6-F93AA84C5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5128" y="1836903"/>
              <a:ext cx="2238126" cy="1612843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5313CCE5-3277-4723-BD72-1053E5F7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59524" y="4434774"/>
            <a:ext cx="2238125" cy="1800594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4CFB69F-43CC-4B9B-A40D-815DD02209CC}"/>
              </a:ext>
            </a:extLst>
          </p:cNvPr>
          <p:cNvSpPr txBox="1"/>
          <p:nvPr/>
        </p:nvSpPr>
        <p:spPr>
          <a:xfrm>
            <a:off x="-4959524" y="6235368"/>
            <a:ext cx="2238125" cy="3693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          beach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130BEFB-456C-49D4-935D-9AFBA8929BA2}"/>
              </a:ext>
            </a:extLst>
          </p:cNvPr>
          <p:cNvSpPr txBox="1"/>
          <p:nvPr/>
        </p:nvSpPr>
        <p:spPr>
          <a:xfrm>
            <a:off x="-4034264" y="3417334"/>
            <a:ext cx="2955191" cy="584775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                  </a:t>
            </a:r>
            <a:r>
              <a:rPr lang="en-AU" sz="3200" dirty="0">
                <a:latin typeface="Comic Sans MS" panose="030F0702030302020204" pitchFamily="66" charset="0"/>
              </a:rPr>
              <a:t>walk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85B06F6-108E-4E2E-8C0A-0384FA80D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3453" r="27689" b="5074"/>
          <a:stretch/>
        </p:blipFill>
        <p:spPr>
          <a:xfrm>
            <a:off x="-6407297" y="8924137"/>
            <a:ext cx="1387693" cy="1915363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20930FF-816C-408F-BC15-84A4E1622907}"/>
              </a:ext>
            </a:extLst>
          </p:cNvPr>
          <p:cNvSpPr txBox="1"/>
          <p:nvPr/>
        </p:nvSpPr>
        <p:spPr>
          <a:xfrm>
            <a:off x="-6377805" y="10907039"/>
            <a:ext cx="1358201" cy="369332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    iPad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E3801ED-5E2D-4DAE-82EC-BFFD24C418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33" t="19628" r="9491" b="7198"/>
          <a:stretch/>
        </p:blipFill>
        <p:spPr>
          <a:xfrm>
            <a:off x="-8099524" y="0"/>
            <a:ext cx="3228099" cy="215779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576320E-6D16-4523-8937-209EDA5DC6D3}"/>
              </a:ext>
            </a:extLst>
          </p:cNvPr>
          <p:cNvSpPr txBox="1"/>
          <p:nvPr/>
        </p:nvSpPr>
        <p:spPr>
          <a:xfrm>
            <a:off x="-8072085" y="2193621"/>
            <a:ext cx="3112561" cy="646331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  </a:t>
            </a:r>
            <a:r>
              <a:rPr lang="en-AU" sz="3600" dirty="0"/>
              <a:t>music choice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15428DB-83A0-4770-89E1-CADAF2EF1B39}"/>
              </a:ext>
            </a:extLst>
          </p:cNvPr>
          <p:cNvGrpSpPr/>
          <p:nvPr/>
        </p:nvGrpSpPr>
        <p:grpSpPr>
          <a:xfrm>
            <a:off x="11530164" y="-488731"/>
            <a:ext cx="4187315" cy="3174570"/>
            <a:chOff x="6742067" y="1930097"/>
            <a:chExt cx="2926685" cy="186278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45F40BC-A2E7-484A-881A-775FB6C50AD8}"/>
                </a:ext>
              </a:extLst>
            </p:cNvPr>
            <p:cNvSpPr txBox="1"/>
            <p:nvPr/>
          </p:nvSpPr>
          <p:spPr>
            <a:xfrm>
              <a:off x="7086348" y="3449746"/>
              <a:ext cx="2238125" cy="3431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dirty="0">
                  <a:latin typeface="Comic Sans MS" panose="030F0702030302020204" pitchFamily="66" charset="0"/>
                </a:rPr>
                <a:t>drive in the car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F273CE9-65E9-4E7B-B7BA-82DB1C740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6020" r="94898">
                          <a14:foregroundMark x1="14898" y1="72885" x2="29286" y2="78269"/>
                          <a14:foregroundMark x1="42143" y1="79231" x2="49286" y2="84231"/>
                          <a14:foregroundMark x1="50714" y1="83846" x2="54796" y2="75000"/>
                          <a14:foregroundMark x1="83571" y1="58654" x2="91020" y2="54038"/>
                          <a14:foregroundMark x1="83776" y1="65962" x2="88571" y2="68654"/>
                          <a14:foregroundMark x1="87041" y1="68269" x2="90306" y2="60000"/>
                          <a14:foregroundMark x1="43163" y1="82885" x2="48367" y2="86346"/>
                          <a14:foregroundMark x1="8061" y1="70385" x2="17449" y2="736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42067" y="1930097"/>
              <a:ext cx="2926685" cy="1552935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D52C915D-024E-41AC-99E9-CE11656273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452" b="16458"/>
          <a:stretch/>
        </p:blipFill>
        <p:spPr>
          <a:xfrm>
            <a:off x="10893225" y="7141779"/>
            <a:ext cx="1437061" cy="123299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34FDC00-9B45-4302-84B4-2BA446B7AE0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65" t="4579" r="3133" b="15044"/>
          <a:stretch/>
        </p:blipFill>
        <p:spPr>
          <a:xfrm>
            <a:off x="12780186" y="2968807"/>
            <a:ext cx="2937293" cy="2530590"/>
          </a:xfrm>
          <a:prstGeom prst="rect">
            <a:avLst/>
          </a:prstGeom>
        </p:spPr>
      </p:pic>
      <p:pic>
        <p:nvPicPr>
          <p:cNvPr id="93" name="Picture 2" descr="Related image">
            <a:extLst>
              <a:ext uri="{FF2B5EF4-FFF2-40B4-BE49-F238E27FC236}">
                <a16:creationId xmlns:a16="http://schemas.microsoft.com/office/drawing/2014/main" id="{C0F5FCFC-2394-4912-9965-0CC9750B1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r="22118"/>
          <a:stretch/>
        </p:blipFill>
        <p:spPr bwMode="auto">
          <a:xfrm>
            <a:off x="12180888" y="6162355"/>
            <a:ext cx="2275961" cy="22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6A94BDC-AA00-42D2-A283-979342A4F4B8}"/>
              </a:ext>
            </a:extLst>
          </p:cNvPr>
          <p:cNvSpPr txBox="1"/>
          <p:nvPr/>
        </p:nvSpPr>
        <p:spPr>
          <a:xfrm>
            <a:off x="12793059" y="5472834"/>
            <a:ext cx="2924420" cy="707886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         </a:t>
            </a:r>
            <a:r>
              <a:rPr lang="en-AU" sz="4000" dirty="0">
                <a:latin typeface="Comic Sans MS" panose="030F0702030302020204" pitchFamily="66" charset="0"/>
              </a:rPr>
              <a:t>cooking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ABBBF50-614F-461B-8513-5FDB30406874}"/>
              </a:ext>
            </a:extLst>
          </p:cNvPr>
          <p:cNvSpPr txBox="1"/>
          <p:nvPr/>
        </p:nvSpPr>
        <p:spPr>
          <a:xfrm>
            <a:off x="11207040" y="8371621"/>
            <a:ext cx="3029222" cy="646331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            </a:t>
            </a:r>
            <a:r>
              <a:rPr lang="en-AU" sz="3600" dirty="0"/>
              <a:t>movie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8ADC067-0C62-4618-863F-CCE0305986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615" y="9361178"/>
            <a:ext cx="3371973" cy="3371973"/>
          </a:xfrm>
          <a:prstGeom prst="rect">
            <a:avLst/>
          </a:prstGeom>
        </p:spPr>
      </p:pic>
      <p:pic>
        <p:nvPicPr>
          <p:cNvPr id="29" name="Picture 28" descr="This document is released under Creative Commons License Attribution 4.0 International. Please feel free to share and adapt this document with appropriate credit to Giant Steps School.">
            <a:extLst>
              <a:ext uri="{FF2B5EF4-FFF2-40B4-BE49-F238E27FC236}">
                <a16:creationId xmlns:a16="http://schemas.microsoft.com/office/drawing/2014/main" id="{642FEFFA-7BD2-479F-90ED-E66373C8B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4" y="11860817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B1C726-43E7-4276-9EB9-4D5B3D2A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95" y="11480136"/>
            <a:ext cx="459008" cy="9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9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4168" y="56968"/>
            <a:ext cx="9488808" cy="12676185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141184" y="249894"/>
            <a:ext cx="9358802" cy="124832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202703" y="249894"/>
            <a:ext cx="9235765" cy="830997"/>
          </a:xfrm>
          <a:prstGeom prst="rect">
            <a:avLst/>
          </a:prstGeom>
          <a:solidFill>
            <a:srgbClr val="41BBA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latin typeface="NSWPrintSolid" panose="00000400000000000000" pitchFamily="2" charset="0"/>
              </a:rPr>
              <a:t>Today is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0799AAD-EB1B-45A6-B580-C54A53F5DE3C}"/>
              </a:ext>
            </a:extLst>
          </p:cNvPr>
          <p:cNvSpPr txBox="1"/>
          <p:nvPr/>
        </p:nvSpPr>
        <p:spPr>
          <a:xfrm>
            <a:off x="224251" y="2221892"/>
            <a:ext cx="92357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NSWPrintSolid" panose="00000400000000000000" pitchFamily="2" charset="0"/>
              </a:rPr>
              <a:t>What did you do today?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2309E61-6B41-4239-B4A5-C3D86FB38B15}"/>
              </a:ext>
            </a:extLst>
          </p:cNvPr>
          <p:cNvSpPr/>
          <p:nvPr/>
        </p:nvSpPr>
        <p:spPr>
          <a:xfrm>
            <a:off x="261176" y="3938489"/>
            <a:ext cx="9130764" cy="69685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60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  <a:p>
            <a:pPr algn="ctr"/>
            <a:endParaRPr lang="en-AU" sz="6000" b="1" dirty="0">
              <a:solidFill>
                <a:schemeClr val="tx1"/>
              </a:solidFill>
              <a:latin typeface="NSWPrintSolid" panose="00000400000000000000" pitchFamily="2" charset="0"/>
            </a:endParaRPr>
          </a:p>
          <a:p>
            <a:pPr algn="ctr"/>
            <a:endParaRPr lang="en-AU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77AFA73-2A23-48C4-8D8F-FC28CA9C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380" y="659701"/>
            <a:ext cx="2955192" cy="266292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70A7EB3B-C703-48F3-B6E7-3704A6745038}"/>
              </a:ext>
            </a:extLst>
          </p:cNvPr>
          <p:cNvGrpSpPr/>
          <p:nvPr/>
        </p:nvGrpSpPr>
        <p:grpSpPr>
          <a:xfrm>
            <a:off x="-4430110" y="6604700"/>
            <a:ext cx="3233647" cy="2756479"/>
            <a:chOff x="3825128" y="1836903"/>
            <a:chExt cx="2238126" cy="195390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D875667-0BFC-46F7-A660-F944DA558A61}"/>
                </a:ext>
              </a:extLst>
            </p:cNvPr>
            <p:cNvSpPr txBox="1"/>
            <p:nvPr/>
          </p:nvSpPr>
          <p:spPr>
            <a:xfrm>
              <a:off x="3825129" y="3483032"/>
              <a:ext cx="2238125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latin typeface="Comic Sans MS" panose="030F0702030302020204" pitchFamily="66" charset="0"/>
                </a:rPr>
                <a:t>park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73BDFB-E950-47A0-B8B6-F93AA84C5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5128" y="1836903"/>
              <a:ext cx="2238126" cy="1612843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5313CCE5-3277-4723-BD72-1053E5F72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81239" y="3672240"/>
            <a:ext cx="2941927" cy="236681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A4CFB69F-43CC-4B9B-A40D-815DD02209CC}"/>
              </a:ext>
            </a:extLst>
          </p:cNvPr>
          <p:cNvSpPr txBox="1"/>
          <p:nvPr/>
        </p:nvSpPr>
        <p:spPr>
          <a:xfrm>
            <a:off x="-7781239" y="6106589"/>
            <a:ext cx="2909814" cy="646331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          </a:t>
            </a:r>
            <a:r>
              <a:rPr lang="en-AU" sz="3600" dirty="0">
                <a:latin typeface="Comic Sans MS" panose="030F0702030302020204" pitchFamily="66" charset="0"/>
              </a:rPr>
              <a:t>beach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130BEFB-456C-49D4-935D-9AFBA8929BA2}"/>
              </a:ext>
            </a:extLst>
          </p:cNvPr>
          <p:cNvSpPr txBox="1"/>
          <p:nvPr/>
        </p:nvSpPr>
        <p:spPr>
          <a:xfrm>
            <a:off x="-4034264" y="3417334"/>
            <a:ext cx="2955191" cy="584775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                  </a:t>
            </a:r>
            <a:r>
              <a:rPr lang="en-AU" sz="3200" dirty="0">
                <a:latin typeface="Comic Sans MS" panose="030F0702030302020204" pitchFamily="66" charset="0"/>
              </a:rPr>
              <a:t>walk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85B06F6-108E-4E2E-8C0A-0384FA80D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3453" r="27689" b="5074"/>
          <a:stretch/>
        </p:blipFill>
        <p:spPr>
          <a:xfrm>
            <a:off x="-7944546" y="7445815"/>
            <a:ext cx="2189812" cy="302248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20930FF-816C-408F-BC15-84A4E1622907}"/>
              </a:ext>
            </a:extLst>
          </p:cNvPr>
          <p:cNvSpPr txBox="1"/>
          <p:nvPr/>
        </p:nvSpPr>
        <p:spPr>
          <a:xfrm>
            <a:off x="-7781239" y="10468303"/>
            <a:ext cx="1821873" cy="523220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>
                <a:latin typeface="Comic Sans MS" panose="030F0702030302020204" pitchFamily="66" charset="0"/>
              </a:rPr>
              <a:t>    iPad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E3801ED-5E2D-4DAE-82EC-BFFD24C418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33" t="19628" r="9491" b="7198"/>
          <a:stretch/>
        </p:blipFill>
        <p:spPr>
          <a:xfrm>
            <a:off x="-8099524" y="0"/>
            <a:ext cx="3228099" cy="215779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576320E-6D16-4523-8937-209EDA5DC6D3}"/>
              </a:ext>
            </a:extLst>
          </p:cNvPr>
          <p:cNvSpPr txBox="1"/>
          <p:nvPr/>
        </p:nvSpPr>
        <p:spPr>
          <a:xfrm>
            <a:off x="-8072085" y="2193621"/>
            <a:ext cx="3112561" cy="646331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  </a:t>
            </a:r>
            <a:r>
              <a:rPr lang="en-AU" sz="3600" dirty="0"/>
              <a:t>music choice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15428DB-83A0-4770-89E1-CADAF2EF1B39}"/>
              </a:ext>
            </a:extLst>
          </p:cNvPr>
          <p:cNvGrpSpPr/>
          <p:nvPr/>
        </p:nvGrpSpPr>
        <p:grpSpPr>
          <a:xfrm>
            <a:off x="11530164" y="-488731"/>
            <a:ext cx="4187315" cy="3174570"/>
            <a:chOff x="6742067" y="1930097"/>
            <a:chExt cx="2926685" cy="186278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45F40BC-A2E7-484A-881A-775FB6C50AD8}"/>
                </a:ext>
              </a:extLst>
            </p:cNvPr>
            <p:cNvSpPr txBox="1"/>
            <p:nvPr/>
          </p:nvSpPr>
          <p:spPr>
            <a:xfrm>
              <a:off x="7086348" y="3449746"/>
              <a:ext cx="2238125" cy="34313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dirty="0">
                  <a:latin typeface="Comic Sans MS" panose="030F0702030302020204" pitchFamily="66" charset="0"/>
                </a:rPr>
                <a:t>drive in the car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F273CE9-65E9-4E7B-B7BA-82DB1C740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6020" r="94898">
                          <a14:foregroundMark x1="14898" y1="72885" x2="29286" y2="78269"/>
                          <a14:foregroundMark x1="42143" y1="79231" x2="49286" y2="84231"/>
                          <a14:foregroundMark x1="50714" y1="83846" x2="54796" y2="75000"/>
                          <a14:foregroundMark x1="83571" y1="58654" x2="91020" y2="54038"/>
                          <a14:foregroundMark x1="83776" y1="65962" x2="88571" y2="68654"/>
                          <a14:foregroundMark x1="87041" y1="68269" x2="90306" y2="60000"/>
                          <a14:foregroundMark x1="43163" y1="82885" x2="48367" y2="86346"/>
                          <a14:foregroundMark x1="8061" y1="70385" x2="17449" y2="736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42067" y="1930097"/>
              <a:ext cx="2926685" cy="1552935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D52C915D-024E-41AC-99E9-CE11656273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5452" b="16458"/>
          <a:stretch/>
        </p:blipFill>
        <p:spPr>
          <a:xfrm>
            <a:off x="10893225" y="7141779"/>
            <a:ext cx="1437061" cy="123299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34FDC00-9B45-4302-84B4-2BA446B7AE0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65" t="4579" r="3133" b="15044"/>
          <a:stretch/>
        </p:blipFill>
        <p:spPr>
          <a:xfrm>
            <a:off x="12780186" y="2968807"/>
            <a:ext cx="2937293" cy="2530590"/>
          </a:xfrm>
          <a:prstGeom prst="rect">
            <a:avLst/>
          </a:prstGeom>
        </p:spPr>
      </p:pic>
      <p:pic>
        <p:nvPicPr>
          <p:cNvPr id="93" name="Picture 2" descr="Related image">
            <a:extLst>
              <a:ext uri="{FF2B5EF4-FFF2-40B4-BE49-F238E27FC236}">
                <a16:creationId xmlns:a16="http://schemas.microsoft.com/office/drawing/2014/main" id="{C0F5FCFC-2394-4912-9965-0CC9750B1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8" r="22118"/>
          <a:stretch/>
        </p:blipFill>
        <p:spPr bwMode="auto">
          <a:xfrm>
            <a:off x="12180888" y="6162355"/>
            <a:ext cx="2275961" cy="22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56A94BDC-AA00-42D2-A283-979342A4F4B8}"/>
              </a:ext>
            </a:extLst>
          </p:cNvPr>
          <p:cNvSpPr txBox="1"/>
          <p:nvPr/>
        </p:nvSpPr>
        <p:spPr>
          <a:xfrm>
            <a:off x="12793059" y="5472834"/>
            <a:ext cx="2924420" cy="707886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         </a:t>
            </a:r>
            <a:r>
              <a:rPr lang="en-AU" sz="4000" dirty="0">
                <a:latin typeface="Comic Sans MS" panose="030F0702030302020204" pitchFamily="66" charset="0"/>
              </a:rPr>
              <a:t>cooking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ABBBF50-614F-461B-8513-5FDB30406874}"/>
              </a:ext>
            </a:extLst>
          </p:cNvPr>
          <p:cNvSpPr txBox="1"/>
          <p:nvPr/>
        </p:nvSpPr>
        <p:spPr>
          <a:xfrm>
            <a:off x="11207040" y="8371621"/>
            <a:ext cx="3029222" cy="646331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            </a:t>
            </a:r>
            <a:r>
              <a:rPr lang="en-AU" sz="3600" dirty="0"/>
              <a:t>movie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8ADC067-0C62-4618-863F-CCE0305986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615" y="9361178"/>
            <a:ext cx="3371973" cy="3371973"/>
          </a:xfrm>
          <a:prstGeom prst="rect">
            <a:avLst/>
          </a:prstGeom>
        </p:spPr>
      </p:pic>
      <p:pic>
        <p:nvPicPr>
          <p:cNvPr id="27" name="Picture 26" descr="This document is released under Creative Commons License Attribution 4.0 International. Please feel free to share and adapt this document with appropriate credit to Giant Steps School.">
            <a:extLst>
              <a:ext uri="{FF2B5EF4-FFF2-40B4-BE49-F238E27FC236}">
                <a16:creationId xmlns:a16="http://schemas.microsoft.com/office/drawing/2014/main" id="{19F968F7-40AA-46D8-BA15-1872160F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4" y="12210395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6888A2-32AF-46EF-A281-0B32AE5D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87" y="11815900"/>
            <a:ext cx="399256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124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 w="28575"/>
      </a:spPr>
      <a:bodyPr wrap="square" rtlCol="0">
        <a:spAutoFit/>
      </a:bodyPr>
      <a:lstStyle>
        <a:defPPr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Theme2" id="{16AD5D4B-9BBF-4BDC-89A7-F0C03E7BF161}" vid="{59397252-2EDD-4DF3-86AE-F0D1011C5A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2094</TotalTime>
  <Words>104</Words>
  <Application>Microsoft Office PowerPoint</Application>
  <PresentationFormat>A3 Paper (297x420 mm)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NSWPrintSolid</vt:lpstr>
      <vt:lpstr>Theme2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Lorrae Stutchbury;Tamara Kudiarskyj Latham</dc:creator>
  <cp:lastModifiedBy>Bronte Arns</cp:lastModifiedBy>
  <cp:revision>229</cp:revision>
  <cp:lastPrinted>2019-08-06T01:14:45Z</cp:lastPrinted>
  <dcterms:created xsi:type="dcterms:W3CDTF">2018-03-19T04:13:20Z</dcterms:created>
  <dcterms:modified xsi:type="dcterms:W3CDTF">2020-03-25T00:56:46Z</dcterms:modified>
</cp:coreProperties>
</file>