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8" r:id="rId3"/>
    <p:sldId id="260" r:id="rId4"/>
    <p:sldId id="263" r:id="rId5"/>
    <p:sldId id="264" r:id="rId6"/>
  </p:sldIdLst>
  <p:sldSz cx="9906000" cy="6858000" type="A4"/>
  <p:notesSz cx="9934575" cy="6802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3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BB7-9254-482F-8381-D5508E86C110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DD8B-C73B-4C5B-80AF-EB52A603B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082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BB7-9254-482F-8381-D5508E86C110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DD8B-C73B-4C5B-80AF-EB52A603B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703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BB7-9254-482F-8381-D5508E86C110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DD8B-C73B-4C5B-80AF-EB52A603B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450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BB7-9254-482F-8381-D5508E86C110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DD8B-C73B-4C5B-80AF-EB52A603B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428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BB7-9254-482F-8381-D5508E86C110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DD8B-C73B-4C5B-80AF-EB52A603B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967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BB7-9254-482F-8381-D5508E86C110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DD8B-C73B-4C5B-80AF-EB52A603B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529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BB7-9254-482F-8381-D5508E86C110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DD8B-C73B-4C5B-80AF-EB52A603B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001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BB7-9254-482F-8381-D5508E86C110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DD8B-C73B-4C5B-80AF-EB52A603B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165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BB7-9254-482F-8381-D5508E86C110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DD8B-C73B-4C5B-80AF-EB52A603B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43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BB7-9254-482F-8381-D5508E86C110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DD8B-C73B-4C5B-80AF-EB52A603B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5699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BB7-9254-482F-8381-D5508E86C110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0DD8B-C73B-4C5B-80AF-EB52A603B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8750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6BBB7-9254-482F-8381-D5508E86C110}" type="datetimeFigureOut">
              <a:rPr lang="en-AU" smtClean="0"/>
              <a:t>26/03/2020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0DD8B-C73B-4C5B-80AF-EB52A603B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751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8.jpeg"/><Relationship Id="rId5" Type="http://schemas.openxmlformats.org/officeDocument/2006/relationships/image" Target="../media/image4.png"/><Relationship Id="rId10" Type="http://schemas.openxmlformats.org/officeDocument/2006/relationships/image" Target="../media/image7.emf"/><Relationship Id="rId4" Type="http://schemas.openxmlformats.org/officeDocument/2006/relationships/image" Target="../media/image3.png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jpeg"/><Relationship Id="rId4" Type="http://schemas.openxmlformats.org/officeDocument/2006/relationships/image" Target="../media/image4.png"/><Relationship Id="rId9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jpeg"/><Relationship Id="rId4" Type="http://schemas.openxmlformats.org/officeDocument/2006/relationships/image" Target="../media/image1.png"/><Relationship Id="rId9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jpeg"/><Relationship Id="rId4" Type="http://schemas.openxmlformats.org/officeDocument/2006/relationships/image" Target="../media/image1.png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273" y="391886"/>
            <a:ext cx="77157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Dear Parents, </a:t>
            </a:r>
          </a:p>
          <a:p>
            <a:r>
              <a:rPr lang="en-US" dirty="0" smtClean="0"/>
              <a:t>Please see attached our holiday and term 2 forewarning for the students. </a:t>
            </a:r>
          </a:p>
          <a:p>
            <a:r>
              <a:rPr lang="en-US" dirty="0" smtClean="0"/>
              <a:t>This is presented on the assumption that school will run 5 days a week on the existing term 2 dates. </a:t>
            </a:r>
          </a:p>
          <a:p>
            <a:r>
              <a:rPr lang="en-US" dirty="0" smtClean="0"/>
              <a:t>Should there be a change, you are able to click and drag the visuals on the left hand side of the screen into place to communicate that change. </a:t>
            </a:r>
            <a:endParaRPr lang="en-AU" dirty="0"/>
          </a:p>
        </p:txBody>
      </p:sp>
      <p:grpSp>
        <p:nvGrpSpPr>
          <p:cNvPr id="3" name="Group 2"/>
          <p:cNvGrpSpPr/>
          <p:nvPr/>
        </p:nvGrpSpPr>
        <p:grpSpPr>
          <a:xfrm>
            <a:off x="4593966" y="2954872"/>
            <a:ext cx="1019248" cy="884493"/>
            <a:chOff x="7371850" y="54928"/>
            <a:chExt cx="1158949" cy="936122"/>
          </a:xfrm>
        </p:grpSpPr>
        <p:sp>
          <p:nvSpPr>
            <p:cNvPr id="4" name="Rectangle 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7" name="&quot;No&quot; Symbol 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4614786" y="4595112"/>
            <a:ext cx="1019248" cy="914672"/>
            <a:chOff x="-1561924" y="3620866"/>
            <a:chExt cx="1019248" cy="91467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93155" y="4869010"/>
            <a:ext cx="597994" cy="863943"/>
            <a:chOff x="1994400" y="4454521"/>
            <a:chExt cx="601866" cy="93287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536963" y="2862197"/>
            <a:ext cx="1045558" cy="977168"/>
            <a:chOff x="-1219828" y="686619"/>
            <a:chExt cx="1045558" cy="977168"/>
          </a:xfrm>
        </p:grpSpPr>
        <p:sp>
          <p:nvSpPr>
            <p:cNvPr id="15" name="Rectangle 14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sp>
        <p:nvSpPr>
          <p:cNvPr id="19" name="TextBox 18"/>
          <p:cNvSpPr txBox="1"/>
          <p:nvPr/>
        </p:nvSpPr>
        <p:spPr>
          <a:xfrm>
            <a:off x="1523561" y="2775107"/>
            <a:ext cx="1994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NDIS funded support at GSM with a GSM staff member</a:t>
            </a:r>
            <a:endParaRPr lang="en-AU" dirty="0"/>
          </a:p>
        </p:txBody>
      </p:sp>
      <p:sp>
        <p:nvSpPr>
          <p:cNvPr id="20" name="TextBox 19"/>
          <p:cNvSpPr txBox="1"/>
          <p:nvPr/>
        </p:nvSpPr>
        <p:spPr>
          <a:xfrm>
            <a:off x="1237417" y="4900192"/>
            <a:ext cx="1994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School is running as per usual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5613214" y="3052105"/>
            <a:ext cx="1994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school running today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5646382" y="4346194"/>
            <a:ext cx="19942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school running today. You may wish to use this with the above visual or in </a:t>
            </a:r>
            <a:r>
              <a:rPr lang="en-US" dirty="0" smtClean="0"/>
              <a:t>its </a:t>
            </a:r>
            <a:r>
              <a:rPr lang="en-US" dirty="0" smtClean="0"/>
              <a:t>place </a:t>
            </a:r>
            <a:endParaRPr lang="en-AU" dirty="0"/>
          </a:p>
        </p:txBody>
      </p:sp>
      <p:pic>
        <p:nvPicPr>
          <p:cNvPr id="23" name="Picture 22" descr="This document is released under Creative Commons License Attribution 4.0 International. Please feel free to share and adapt this document with appropriate credit to Giant Steps School.">
            <a:extLst>
              <a:ext uri="{FF2B5EF4-FFF2-40B4-BE49-F238E27FC236}">
                <a16:creationId xmlns:a16="http://schemas.microsoft.com/office/drawing/2014/main" id="{FDBDA742-EDB9-42C7-A8EC-CD98510B7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392750"/>
            <a:ext cx="8856663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2420626-01A6-4B02-BCA4-669AC9F91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2090" y="6100520"/>
            <a:ext cx="323564" cy="63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35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054292"/>
              </p:ext>
            </p:extLst>
          </p:nvPr>
        </p:nvGraphicFramePr>
        <p:xfrm>
          <a:off x="490908" y="644901"/>
          <a:ext cx="8390872" cy="5931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8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0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 smtClean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Tuesday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 smtClean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Thursday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Friday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Saturday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Sunday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3324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700" b="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7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8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11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12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13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14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15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16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17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18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19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20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21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22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23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24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25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26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27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28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29</a:t>
                      </a:r>
                    </a:p>
                    <a:p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30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31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74533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03412" y="68650"/>
            <a:ext cx="4397117" cy="490134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585" dirty="0" smtClean="0">
                <a:latin typeface="Comic Sans MS" panose="030F0702030302020204" pitchFamily="66" charset="0"/>
              </a:rPr>
              <a:t>March </a:t>
            </a:r>
            <a:r>
              <a:rPr lang="en-AU" sz="2585" dirty="0">
                <a:latin typeface="Comic Sans MS" panose="030F0702030302020204" pitchFamily="66" charset="0"/>
              </a:rPr>
              <a:t>- </a:t>
            </a:r>
            <a:r>
              <a:rPr lang="en-AU" sz="2585" dirty="0" smtClean="0">
                <a:latin typeface="Comic Sans MS" panose="030F0702030302020204" pitchFamily="66" charset="0"/>
              </a:rPr>
              <a:t>2020</a:t>
            </a:r>
            <a:endParaRPr lang="en-AU" sz="2585" dirty="0">
              <a:latin typeface="Comic Sans MS" panose="030F0702030302020204" pitchFamily="66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3030340" y="4775732"/>
            <a:ext cx="1019248" cy="884493"/>
            <a:chOff x="7371850" y="54928"/>
            <a:chExt cx="1158949" cy="936122"/>
          </a:xfrm>
        </p:grpSpPr>
        <p:sp>
          <p:nvSpPr>
            <p:cNvPr id="66" name="Rectangle 6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8" name="Picture 6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9" name="&quot;No&quot; Symbol 6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4248340" y="4773140"/>
            <a:ext cx="1019248" cy="884493"/>
            <a:chOff x="7371850" y="54928"/>
            <a:chExt cx="1158949" cy="936122"/>
          </a:xfrm>
        </p:grpSpPr>
        <p:sp>
          <p:nvSpPr>
            <p:cNvPr id="71" name="Rectangle 7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73" name="Picture 7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74" name="&quot;No&quot; Symbol 7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5" name="Group 74"/>
          <p:cNvGrpSpPr/>
          <p:nvPr/>
        </p:nvGrpSpPr>
        <p:grpSpPr>
          <a:xfrm>
            <a:off x="5427515" y="4762084"/>
            <a:ext cx="1019248" cy="884493"/>
            <a:chOff x="7371850" y="54928"/>
            <a:chExt cx="1158949" cy="936122"/>
          </a:xfrm>
        </p:grpSpPr>
        <p:sp>
          <p:nvSpPr>
            <p:cNvPr id="76" name="Rectangle 7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78" name="Picture 7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79" name="&quot;No&quot; Symbol 7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7864441" y="4771004"/>
            <a:ext cx="1019248" cy="884493"/>
            <a:chOff x="7371850" y="54928"/>
            <a:chExt cx="1158949" cy="936122"/>
          </a:xfrm>
        </p:grpSpPr>
        <p:sp>
          <p:nvSpPr>
            <p:cNvPr id="81" name="Rectangle 8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3" name="Picture 8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4" name="&quot;No&quot; Symbol 8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88" name="Picture 8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8002709" y="1256300"/>
            <a:ext cx="816402" cy="726891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772698" y="2126493"/>
            <a:ext cx="816402" cy="726891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2008246" y="2126493"/>
            <a:ext cx="816402" cy="726891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3152583" y="2126492"/>
            <a:ext cx="816402" cy="726891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4349763" y="2126492"/>
            <a:ext cx="816402" cy="726891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5534077" y="2131147"/>
            <a:ext cx="816402" cy="726891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6769625" y="2110486"/>
            <a:ext cx="816402" cy="726891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8002709" y="2153233"/>
            <a:ext cx="816402" cy="726891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781244" y="3086593"/>
            <a:ext cx="816402" cy="726891"/>
          </a:xfrm>
          <a:prstGeom prst="rect">
            <a:avLst/>
          </a:prstGeom>
        </p:spPr>
      </p:pic>
      <p:grpSp>
        <p:nvGrpSpPr>
          <p:cNvPr id="54" name="Group 53"/>
          <p:cNvGrpSpPr/>
          <p:nvPr/>
        </p:nvGrpSpPr>
        <p:grpSpPr>
          <a:xfrm>
            <a:off x="1867178" y="4771004"/>
            <a:ext cx="1019248" cy="884493"/>
            <a:chOff x="7371850" y="54928"/>
            <a:chExt cx="1158949" cy="936122"/>
          </a:xfrm>
        </p:grpSpPr>
        <p:sp>
          <p:nvSpPr>
            <p:cNvPr id="105" name="Rectangle 10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6" name="Group 10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7" name="Picture 106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8" name="&quot;No&quot; Symbol 10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0" name="Group 149"/>
          <p:cNvGrpSpPr/>
          <p:nvPr/>
        </p:nvGrpSpPr>
        <p:grpSpPr>
          <a:xfrm>
            <a:off x="6638758" y="4777872"/>
            <a:ext cx="1019248" cy="884493"/>
            <a:chOff x="7371850" y="54928"/>
            <a:chExt cx="1158949" cy="936122"/>
          </a:xfrm>
        </p:grpSpPr>
        <p:sp>
          <p:nvSpPr>
            <p:cNvPr id="151" name="Rectangle 15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2" name="Group 15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53" name="Picture 15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54" name="&quot;No&quot; Symbol 15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98" name="Picture 9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2008246" y="3023426"/>
            <a:ext cx="816402" cy="726891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3233186" y="3023425"/>
            <a:ext cx="816402" cy="726891"/>
          </a:xfrm>
          <a:prstGeom prst="rect">
            <a:avLst/>
          </a:prstGeom>
        </p:spPr>
      </p:pic>
      <p:pic>
        <p:nvPicPr>
          <p:cNvPr id="100" name="Picture 9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4424342" y="3092962"/>
            <a:ext cx="816402" cy="726891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5625263" y="3096070"/>
            <a:ext cx="816402" cy="726891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795942" y="3983526"/>
            <a:ext cx="816402" cy="726891"/>
          </a:xfrm>
          <a:prstGeom prst="rect">
            <a:avLst/>
          </a:prstGeom>
        </p:spPr>
      </p:pic>
      <p:pic>
        <p:nvPicPr>
          <p:cNvPr id="156" name="Picture 15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6797158" y="3036784"/>
            <a:ext cx="816402" cy="726891"/>
          </a:xfrm>
          <a:prstGeom prst="rect">
            <a:avLst/>
          </a:prstGeom>
        </p:spPr>
      </p:pic>
      <p:pic>
        <p:nvPicPr>
          <p:cNvPr id="157" name="Picture 15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8020582" y="3092961"/>
            <a:ext cx="816402" cy="726891"/>
          </a:xfrm>
          <a:prstGeom prst="rect">
            <a:avLst/>
          </a:prstGeom>
        </p:spPr>
      </p:pic>
      <p:grpSp>
        <p:nvGrpSpPr>
          <p:cNvPr id="131" name="Group 130"/>
          <p:cNvGrpSpPr/>
          <p:nvPr/>
        </p:nvGrpSpPr>
        <p:grpSpPr>
          <a:xfrm>
            <a:off x="617960" y="5671261"/>
            <a:ext cx="1019248" cy="884493"/>
            <a:chOff x="7371850" y="54928"/>
            <a:chExt cx="1158949" cy="936122"/>
          </a:xfrm>
        </p:grpSpPr>
        <p:sp>
          <p:nvSpPr>
            <p:cNvPr id="132" name="Rectangle 13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33" name="Group 13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34" name="Picture 13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35" name="&quot;No&quot; Symbol 13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6" name="Group 135"/>
          <p:cNvGrpSpPr/>
          <p:nvPr/>
        </p:nvGrpSpPr>
        <p:grpSpPr>
          <a:xfrm>
            <a:off x="1834270" y="5692073"/>
            <a:ext cx="1019248" cy="884493"/>
            <a:chOff x="7371850" y="54928"/>
            <a:chExt cx="1158949" cy="936122"/>
          </a:xfrm>
        </p:grpSpPr>
        <p:sp>
          <p:nvSpPr>
            <p:cNvPr id="137" name="Rectangle 13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38" name="Group 13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39" name="Picture 13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40" name="&quot;No&quot; Symbol 13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103" name="Picture 10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1957726" y="3946030"/>
            <a:ext cx="816402" cy="726891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3233186" y="3971528"/>
            <a:ext cx="816402" cy="726891"/>
          </a:xfrm>
          <a:prstGeom prst="rect">
            <a:avLst/>
          </a:prstGeom>
        </p:spPr>
      </p:pic>
      <p:pic>
        <p:nvPicPr>
          <p:cNvPr id="142" name="Picture 14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4394970" y="3933051"/>
            <a:ext cx="816402" cy="726891"/>
          </a:xfrm>
          <a:prstGeom prst="rect">
            <a:avLst/>
          </a:prstGeom>
        </p:spPr>
      </p:pic>
      <p:pic>
        <p:nvPicPr>
          <p:cNvPr id="143" name="Picture 14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5639555" y="3956480"/>
            <a:ext cx="816402" cy="726891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6827843" y="3983526"/>
            <a:ext cx="816402" cy="726891"/>
          </a:xfrm>
          <a:prstGeom prst="rect">
            <a:avLst/>
          </a:prstGeom>
        </p:spPr>
      </p:pic>
      <p:pic>
        <p:nvPicPr>
          <p:cNvPr id="145" name="Picture 14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3207" b="20707"/>
          <a:stretch/>
        </p:blipFill>
        <p:spPr>
          <a:xfrm>
            <a:off x="8043136" y="3973258"/>
            <a:ext cx="816402" cy="726891"/>
          </a:xfrm>
          <a:prstGeom prst="rect">
            <a:avLst/>
          </a:prstGeom>
        </p:spPr>
      </p:pic>
      <p:grpSp>
        <p:nvGrpSpPr>
          <p:cNvPr id="146" name="Group 145"/>
          <p:cNvGrpSpPr/>
          <p:nvPr/>
        </p:nvGrpSpPr>
        <p:grpSpPr>
          <a:xfrm>
            <a:off x="886224" y="4772854"/>
            <a:ext cx="597994" cy="863943"/>
            <a:chOff x="1994400" y="4454521"/>
            <a:chExt cx="601866" cy="932871"/>
          </a:xfrm>
        </p:grpSpPr>
        <p:pic>
          <p:nvPicPr>
            <p:cNvPr id="147" name="Picture 146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8" name="Picture 14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sp>
        <p:nvSpPr>
          <p:cNvPr id="3" name="Donut 2"/>
          <p:cNvSpPr/>
          <p:nvPr/>
        </p:nvSpPr>
        <p:spPr>
          <a:xfrm>
            <a:off x="405081" y="4499471"/>
            <a:ext cx="1302920" cy="1368039"/>
          </a:xfrm>
          <a:prstGeom prst="donut">
            <a:avLst>
              <a:gd name="adj" fmla="val 6141"/>
            </a:avLst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-1029452" y="1962341"/>
            <a:ext cx="597994" cy="863943"/>
            <a:chOff x="1994400" y="4454521"/>
            <a:chExt cx="601866" cy="932871"/>
          </a:xfrm>
        </p:grpSpPr>
        <p:pic>
          <p:nvPicPr>
            <p:cNvPr id="129" name="Picture 128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0" name="Picture 12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9" name="Group 148"/>
          <p:cNvGrpSpPr/>
          <p:nvPr/>
        </p:nvGrpSpPr>
        <p:grpSpPr>
          <a:xfrm>
            <a:off x="-1021592" y="1959870"/>
            <a:ext cx="597994" cy="863943"/>
            <a:chOff x="1994400" y="4454521"/>
            <a:chExt cx="601866" cy="932871"/>
          </a:xfrm>
        </p:grpSpPr>
        <p:pic>
          <p:nvPicPr>
            <p:cNvPr id="155" name="Picture 154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8" name="Picture 15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9" name="Group 158"/>
          <p:cNvGrpSpPr/>
          <p:nvPr/>
        </p:nvGrpSpPr>
        <p:grpSpPr>
          <a:xfrm>
            <a:off x="-1044295" y="1946962"/>
            <a:ext cx="597994" cy="863943"/>
            <a:chOff x="1994400" y="4454521"/>
            <a:chExt cx="601866" cy="932871"/>
          </a:xfrm>
        </p:grpSpPr>
        <p:pic>
          <p:nvPicPr>
            <p:cNvPr id="160" name="Picture 159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1" name="Picture 16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2" name="Group 161"/>
          <p:cNvGrpSpPr/>
          <p:nvPr/>
        </p:nvGrpSpPr>
        <p:grpSpPr>
          <a:xfrm>
            <a:off x="-1048640" y="1943639"/>
            <a:ext cx="597994" cy="863943"/>
            <a:chOff x="1994400" y="4454521"/>
            <a:chExt cx="601866" cy="932871"/>
          </a:xfrm>
        </p:grpSpPr>
        <p:pic>
          <p:nvPicPr>
            <p:cNvPr id="163" name="Picture 162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4" name="Picture 16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5" name="Group 164"/>
          <p:cNvGrpSpPr/>
          <p:nvPr/>
        </p:nvGrpSpPr>
        <p:grpSpPr>
          <a:xfrm>
            <a:off x="-1027128" y="1976348"/>
            <a:ext cx="597994" cy="863943"/>
            <a:chOff x="1994400" y="4454521"/>
            <a:chExt cx="601866" cy="932871"/>
          </a:xfrm>
        </p:grpSpPr>
        <p:pic>
          <p:nvPicPr>
            <p:cNvPr id="166" name="Picture 16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7" name="Picture 16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8" name="Group 167"/>
          <p:cNvGrpSpPr/>
          <p:nvPr/>
        </p:nvGrpSpPr>
        <p:grpSpPr>
          <a:xfrm>
            <a:off x="-1040780" y="1949126"/>
            <a:ext cx="597994" cy="863943"/>
            <a:chOff x="1994400" y="4454521"/>
            <a:chExt cx="601866" cy="932871"/>
          </a:xfrm>
        </p:grpSpPr>
        <p:pic>
          <p:nvPicPr>
            <p:cNvPr id="169" name="Picture 168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70" name="Picture 16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71" name="Group 170"/>
          <p:cNvGrpSpPr/>
          <p:nvPr/>
        </p:nvGrpSpPr>
        <p:grpSpPr>
          <a:xfrm>
            <a:off x="-1053886" y="1951836"/>
            <a:ext cx="597994" cy="863943"/>
            <a:chOff x="1994400" y="4454521"/>
            <a:chExt cx="601866" cy="932871"/>
          </a:xfrm>
        </p:grpSpPr>
        <p:pic>
          <p:nvPicPr>
            <p:cNvPr id="172" name="Picture 17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73" name="Picture 17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74" name="Group 173"/>
          <p:cNvGrpSpPr/>
          <p:nvPr/>
        </p:nvGrpSpPr>
        <p:grpSpPr>
          <a:xfrm>
            <a:off x="-1043104" y="1937282"/>
            <a:ext cx="597994" cy="863943"/>
            <a:chOff x="1994400" y="4454521"/>
            <a:chExt cx="601866" cy="932871"/>
          </a:xfrm>
        </p:grpSpPr>
        <p:pic>
          <p:nvPicPr>
            <p:cNvPr id="175" name="Picture 174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76" name="Picture 17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77" name="Group 176"/>
          <p:cNvGrpSpPr/>
          <p:nvPr/>
        </p:nvGrpSpPr>
        <p:grpSpPr>
          <a:xfrm>
            <a:off x="-1027128" y="1938153"/>
            <a:ext cx="597994" cy="863943"/>
            <a:chOff x="1994400" y="4454521"/>
            <a:chExt cx="601866" cy="932871"/>
          </a:xfrm>
        </p:grpSpPr>
        <p:pic>
          <p:nvPicPr>
            <p:cNvPr id="178" name="Picture 177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79" name="Picture 17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80" name="Group 179"/>
          <p:cNvGrpSpPr/>
          <p:nvPr/>
        </p:nvGrpSpPr>
        <p:grpSpPr>
          <a:xfrm>
            <a:off x="-1029452" y="1944274"/>
            <a:ext cx="597994" cy="863943"/>
            <a:chOff x="1994400" y="4454521"/>
            <a:chExt cx="601866" cy="932871"/>
          </a:xfrm>
        </p:grpSpPr>
        <p:pic>
          <p:nvPicPr>
            <p:cNvPr id="181" name="Picture 180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82" name="Picture 18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83" name="Group 182"/>
          <p:cNvGrpSpPr/>
          <p:nvPr/>
        </p:nvGrpSpPr>
        <p:grpSpPr>
          <a:xfrm>
            <a:off x="-1264513" y="3211737"/>
            <a:ext cx="1019248" cy="884493"/>
            <a:chOff x="7371850" y="54928"/>
            <a:chExt cx="1158949" cy="936122"/>
          </a:xfrm>
        </p:grpSpPr>
        <p:sp>
          <p:nvSpPr>
            <p:cNvPr id="184" name="Rectangle 18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5" name="Group 18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6" name="Picture 18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7" name="&quot;No&quot; Symbol 18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8" name="Group 187"/>
          <p:cNvGrpSpPr/>
          <p:nvPr/>
        </p:nvGrpSpPr>
        <p:grpSpPr>
          <a:xfrm>
            <a:off x="-1272712" y="3201891"/>
            <a:ext cx="1019248" cy="884493"/>
            <a:chOff x="7371850" y="54928"/>
            <a:chExt cx="1158949" cy="936122"/>
          </a:xfrm>
        </p:grpSpPr>
        <p:sp>
          <p:nvSpPr>
            <p:cNvPr id="189" name="Rectangle 18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90" name="Group 18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91" name="Picture 19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92" name="&quot;No&quot; Symbol 19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93" name="Group 192"/>
          <p:cNvGrpSpPr/>
          <p:nvPr/>
        </p:nvGrpSpPr>
        <p:grpSpPr>
          <a:xfrm>
            <a:off x="-1300892" y="4524973"/>
            <a:ext cx="1019248" cy="914672"/>
            <a:chOff x="-1561924" y="3620866"/>
            <a:chExt cx="1019248" cy="914672"/>
          </a:xfrm>
        </p:grpSpPr>
        <p:pic>
          <p:nvPicPr>
            <p:cNvPr id="194" name="Picture 19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5" name="Rectangle 19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6" name="Group 195"/>
          <p:cNvGrpSpPr/>
          <p:nvPr/>
        </p:nvGrpSpPr>
        <p:grpSpPr>
          <a:xfrm>
            <a:off x="-1257980" y="3226950"/>
            <a:ext cx="1019248" cy="884493"/>
            <a:chOff x="7371850" y="54928"/>
            <a:chExt cx="1158949" cy="936122"/>
          </a:xfrm>
        </p:grpSpPr>
        <p:sp>
          <p:nvSpPr>
            <p:cNvPr id="197" name="Rectangle 19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99" name="Picture 19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00" name="&quot;No&quot; Symbol 19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01" name="Group 200"/>
          <p:cNvGrpSpPr/>
          <p:nvPr/>
        </p:nvGrpSpPr>
        <p:grpSpPr>
          <a:xfrm>
            <a:off x="-1266179" y="3217104"/>
            <a:ext cx="1019248" cy="884493"/>
            <a:chOff x="7371850" y="54928"/>
            <a:chExt cx="1158949" cy="936122"/>
          </a:xfrm>
        </p:grpSpPr>
        <p:sp>
          <p:nvSpPr>
            <p:cNvPr id="202" name="Rectangle 20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03" name="Group 20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04" name="Picture 20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05" name="&quot;No&quot; Symbol 20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06" name="Group 205"/>
          <p:cNvGrpSpPr/>
          <p:nvPr/>
        </p:nvGrpSpPr>
        <p:grpSpPr>
          <a:xfrm>
            <a:off x="-1259396" y="3224435"/>
            <a:ext cx="1019248" cy="884493"/>
            <a:chOff x="7371850" y="54928"/>
            <a:chExt cx="1158949" cy="936122"/>
          </a:xfrm>
        </p:grpSpPr>
        <p:sp>
          <p:nvSpPr>
            <p:cNvPr id="207" name="Rectangle 20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08" name="Group 20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09" name="Picture 20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10" name="&quot;No&quot; Symbol 20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1" name="Group 210"/>
          <p:cNvGrpSpPr/>
          <p:nvPr/>
        </p:nvGrpSpPr>
        <p:grpSpPr>
          <a:xfrm>
            <a:off x="-1267595" y="3214589"/>
            <a:ext cx="1019248" cy="884493"/>
            <a:chOff x="7371850" y="54928"/>
            <a:chExt cx="1158949" cy="936122"/>
          </a:xfrm>
        </p:grpSpPr>
        <p:sp>
          <p:nvSpPr>
            <p:cNvPr id="212" name="Rectangle 21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13" name="Group 21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14" name="Picture 21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15" name="&quot;No&quot; Symbol 21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6" name="Group 215"/>
          <p:cNvGrpSpPr/>
          <p:nvPr/>
        </p:nvGrpSpPr>
        <p:grpSpPr>
          <a:xfrm>
            <a:off x="-1252863" y="3239648"/>
            <a:ext cx="1019248" cy="884493"/>
            <a:chOff x="7371850" y="54928"/>
            <a:chExt cx="1158949" cy="936122"/>
          </a:xfrm>
        </p:grpSpPr>
        <p:sp>
          <p:nvSpPr>
            <p:cNvPr id="217" name="Rectangle 21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18" name="Group 21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19" name="Picture 21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0" name="&quot;No&quot; Symbol 21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1" name="Group 220"/>
          <p:cNvGrpSpPr/>
          <p:nvPr/>
        </p:nvGrpSpPr>
        <p:grpSpPr>
          <a:xfrm>
            <a:off x="-1261062" y="3229802"/>
            <a:ext cx="1019248" cy="884493"/>
            <a:chOff x="7371850" y="54928"/>
            <a:chExt cx="1158949" cy="936122"/>
          </a:xfrm>
        </p:grpSpPr>
        <p:sp>
          <p:nvSpPr>
            <p:cNvPr id="222" name="Rectangle 22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3" name="Group 22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4" name="Picture 22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5" name="&quot;No&quot; Symbol 22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6" name="Group 225"/>
          <p:cNvGrpSpPr/>
          <p:nvPr/>
        </p:nvGrpSpPr>
        <p:grpSpPr>
          <a:xfrm>
            <a:off x="-1267595" y="3224435"/>
            <a:ext cx="1019248" cy="884493"/>
            <a:chOff x="7371850" y="54928"/>
            <a:chExt cx="1158949" cy="936122"/>
          </a:xfrm>
        </p:grpSpPr>
        <p:sp>
          <p:nvSpPr>
            <p:cNvPr id="227" name="Rectangle 22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8" name="Group 22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9" name="Picture 22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0" name="&quot;No&quot; Symbol 22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1" name="Group 230"/>
          <p:cNvGrpSpPr/>
          <p:nvPr/>
        </p:nvGrpSpPr>
        <p:grpSpPr>
          <a:xfrm>
            <a:off x="-1275794" y="3214589"/>
            <a:ext cx="1019248" cy="884493"/>
            <a:chOff x="7371850" y="54928"/>
            <a:chExt cx="1158949" cy="936122"/>
          </a:xfrm>
        </p:grpSpPr>
        <p:sp>
          <p:nvSpPr>
            <p:cNvPr id="232" name="Rectangle 23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3" name="Group 23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4" name="Picture 23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5" name="&quot;No&quot; Symbol 23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6" name="Group 235"/>
          <p:cNvGrpSpPr/>
          <p:nvPr/>
        </p:nvGrpSpPr>
        <p:grpSpPr>
          <a:xfrm>
            <a:off x="-1261062" y="3239648"/>
            <a:ext cx="1019248" cy="884493"/>
            <a:chOff x="7371850" y="54928"/>
            <a:chExt cx="1158949" cy="936122"/>
          </a:xfrm>
        </p:grpSpPr>
        <p:sp>
          <p:nvSpPr>
            <p:cNvPr id="237" name="Rectangle 23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8" name="Group 23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9" name="Picture 23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0" name="&quot;No&quot; Symbol 23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1" name="Group 240"/>
          <p:cNvGrpSpPr/>
          <p:nvPr/>
        </p:nvGrpSpPr>
        <p:grpSpPr>
          <a:xfrm>
            <a:off x="-1269261" y="3229802"/>
            <a:ext cx="1019248" cy="884493"/>
            <a:chOff x="7371850" y="54928"/>
            <a:chExt cx="1158949" cy="936122"/>
          </a:xfrm>
        </p:grpSpPr>
        <p:sp>
          <p:nvSpPr>
            <p:cNvPr id="242" name="Rectangle 24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3" name="Group 24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4" name="Picture 24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5" name="&quot;No&quot; Symbol 24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6" name="Group 245"/>
          <p:cNvGrpSpPr/>
          <p:nvPr/>
        </p:nvGrpSpPr>
        <p:grpSpPr>
          <a:xfrm>
            <a:off x="-1262478" y="3237133"/>
            <a:ext cx="1019248" cy="884493"/>
            <a:chOff x="7371850" y="54928"/>
            <a:chExt cx="1158949" cy="936122"/>
          </a:xfrm>
        </p:grpSpPr>
        <p:sp>
          <p:nvSpPr>
            <p:cNvPr id="247" name="Rectangle 24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8" name="Group 24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9" name="Picture 24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50" name="&quot;No&quot; Symbol 24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1" name="Group 250"/>
          <p:cNvGrpSpPr/>
          <p:nvPr/>
        </p:nvGrpSpPr>
        <p:grpSpPr>
          <a:xfrm>
            <a:off x="-1270677" y="3227287"/>
            <a:ext cx="1019248" cy="884493"/>
            <a:chOff x="7371850" y="54928"/>
            <a:chExt cx="1158949" cy="936122"/>
          </a:xfrm>
        </p:grpSpPr>
        <p:sp>
          <p:nvSpPr>
            <p:cNvPr id="252" name="Rectangle 25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53" name="Group 25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54" name="Picture 25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55" name="&quot;No&quot; Symbol 25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6" name="Group 255"/>
          <p:cNvGrpSpPr/>
          <p:nvPr/>
        </p:nvGrpSpPr>
        <p:grpSpPr>
          <a:xfrm>
            <a:off x="-1255945" y="3252346"/>
            <a:ext cx="1019248" cy="884493"/>
            <a:chOff x="7371850" y="54928"/>
            <a:chExt cx="1158949" cy="936122"/>
          </a:xfrm>
        </p:grpSpPr>
        <p:sp>
          <p:nvSpPr>
            <p:cNvPr id="257" name="Rectangle 25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58" name="Group 25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59" name="Picture 25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60" name="&quot;No&quot; Symbol 25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61" name="Group 260"/>
          <p:cNvGrpSpPr/>
          <p:nvPr/>
        </p:nvGrpSpPr>
        <p:grpSpPr>
          <a:xfrm>
            <a:off x="-1264144" y="3242500"/>
            <a:ext cx="1019248" cy="884493"/>
            <a:chOff x="7371850" y="54928"/>
            <a:chExt cx="1158949" cy="936122"/>
          </a:xfrm>
        </p:grpSpPr>
        <p:sp>
          <p:nvSpPr>
            <p:cNvPr id="262" name="Rectangle 26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63" name="Group 26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64" name="Picture 26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65" name="&quot;No&quot; Symbol 26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66" name="Group 265"/>
          <p:cNvGrpSpPr/>
          <p:nvPr/>
        </p:nvGrpSpPr>
        <p:grpSpPr>
          <a:xfrm>
            <a:off x="-1286521" y="3217104"/>
            <a:ext cx="1019248" cy="884493"/>
            <a:chOff x="7371850" y="54928"/>
            <a:chExt cx="1158949" cy="936122"/>
          </a:xfrm>
        </p:grpSpPr>
        <p:sp>
          <p:nvSpPr>
            <p:cNvPr id="267" name="Rectangle 26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68" name="Group 26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69" name="Picture 26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70" name="&quot;No&quot; Symbol 26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71" name="Group 270"/>
          <p:cNvGrpSpPr/>
          <p:nvPr/>
        </p:nvGrpSpPr>
        <p:grpSpPr>
          <a:xfrm>
            <a:off x="-1294720" y="3207258"/>
            <a:ext cx="1019248" cy="884493"/>
            <a:chOff x="7371850" y="54928"/>
            <a:chExt cx="1158949" cy="936122"/>
          </a:xfrm>
        </p:grpSpPr>
        <p:sp>
          <p:nvSpPr>
            <p:cNvPr id="272" name="Rectangle 27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73" name="Group 27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74" name="Picture 27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75" name="&quot;No&quot; Symbol 27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76" name="Group 275"/>
          <p:cNvGrpSpPr/>
          <p:nvPr/>
        </p:nvGrpSpPr>
        <p:grpSpPr>
          <a:xfrm>
            <a:off x="-1279988" y="3232317"/>
            <a:ext cx="1019248" cy="884493"/>
            <a:chOff x="7371850" y="54928"/>
            <a:chExt cx="1158949" cy="936122"/>
          </a:xfrm>
        </p:grpSpPr>
        <p:sp>
          <p:nvSpPr>
            <p:cNvPr id="277" name="Rectangle 27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78" name="Group 27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79" name="Picture 27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0" name="&quot;No&quot; Symbol 27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1" name="Group 280"/>
          <p:cNvGrpSpPr/>
          <p:nvPr/>
        </p:nvGrpSpPr>
        <p:grpSpPr>
          <a:xfrm>
            <a:off x="-1288187" y="3222471"/>
            <a:ext cx="1019248" cy="884493"/>
            <a:chOff x="7371850" y="54928"/>
            <a:chExt cx="1158949" cy="936122"/>
          </a:xfrm>
        </p:grpSpPr>
        <p:sp>
          <p:nvSpPr>
            <p:cNvPr id="282" name="Rectangle 28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3" name="Group 28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4" name="Picture 28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5" name="&quot;No&quot; Symbol 28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6" name="Group 285"/>
          <p:cNvGrpSpPr/>
          <p:nvPr/>
        </p:nvGrpSpPr>
        <p:grpSpPr>
          <a:xfrm>
            <a:off x="-1281404" y="3229802"/>
            <a:ext cx="1019248" cy="884493"/>
            <a:chOff x="7371850" y="54928"/>
            <a:chExt cx="1158949" cy="936122"/>
          </a:xfrm>
        </p:grpSpPr>
        <p:sp>
          <p:nvSpPr>
            <p:cNvPr id="287" name="Rectangle 28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8" name="Group 28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9" name="Picture 28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90" name="&quot;No&quot; Symbol 28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91" name="Group 290"/>
          <p:cNvGrpSpPr/>
          <p:nvPr/>
        </p:nvGrpSpPr>
        <p:grpSpPr>
          <a:xfrm>
            <a:off x="-1289603" y="3219956"/>
            <a:ext cx="1019248" cy="884493"/>
            <a:chOff x="7371850" y="54928"/>
            <a:chExt cx="1158949" cy="936122"/>
          </a:xfrm>
        </p:grpSpPr>
        <p:sp>
          <p:nvSpPr>
            <p:cNvPr id="292" name="Rectangle 29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3" name="Group 29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94" name="Picture 29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95" name="&quot;No&quot; Symbol 29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96" name="Group 295"/>
          <p:cNvGrpSpPr/>
          <p:nvPr/>
        </p:nvGrpSpPr>
        <p:grpSpPr>
          <a:xfrm>
            <a:off x="-1274871" y="3245015"/>
            <a:ext cx="1019248" cy="884493"/>
            <a:chOff x="7371850" y="54928"/>
            <a:chExt cx="1158949" cy="936122"/>
          </a:xfrm>
        </p:grpSpPr>
        <p:sp>
          <p:nvSpPr>
            <p:cNvPr id="297" name="Rectangle 29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8" name="Group 29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99" name="Picture 29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00" name="&quot;No&quot; Symbol 29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01" name="Group 300"/>
          <p:cNvGrpSpPr/>
          <p:nvPr/>
        </p:nvGrpSpPr>
        <p:grpSpPr>
          <a:xfrm>
            <a:off x="-1283070" y="3235169"/>
            <a:ext cx="1019248" cy="884493"/>
            <a:chOff x="7371850" y="54928"/>
            <a:chExt cx="1158949" cy="936122"/>
          </a:xfrm>
        </p:grpSpPr>
        <p:sp>
          <p:nvSpPr>
            <p:cNvPr id="302" name="Rectangle 30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03" name="Group 30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04" name="Picture 30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05" name="&quot;No&quot; Symbol 30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06" name="Group 305"/>
          <p:cNvGrpSpPr/>
          <p:nvPr/>
        </p:nvGrpSpPr>
        <p:grpSpPr>
          <a:xfrm>
            <a:off x="-1289603" y="3229802"/>
            <a:ext cx="1019248" cy="884493"/>
            <a:chOff x="7371850" y="54928"/>
            <a:chExt cx="1158949" cy="936122"/>
          </a:xfrm>
        </p:grpSpPr>
        <p:sp>
          <p:nvSpPr>
            <p:cNvPr id="307" name="Rectangle 30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08" name="Group 30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09" name="Picture 30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10" name="&quot;No&quot; Symbol 30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11" name="Group 310"/>
          <p:cNvGrpSpPr/>
          <p:nvPr/>
        </p:nvGrpSpPr>
        <p:grpSpPr>
          <a:xfrm>
            <a:off x="-1297802" y="3219956"/>
            <a:ext cx="1019248" cy="884493"/>
            <a:chOff x="7371850" y="54928"/>
            <a:chExt cx="1158949" cy="936122"/>
          </a:xfrm>
        </p:grpSpPr>
        <p:sp>
          <p:nvSpPr>
            <p:cNvPr id="312" name="Rectangle 31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13" name="Group 31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14" name="Picture 31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15" name="&quot;No&quot; Symbol 31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16" name="Group 315"/>
          <p:cNvGrpSpPr/>
          <p:nvPr/>
        </p:nvGrpSpPr>
        <p:grpSpPr>
          <a:xfrm>
            <a:off x="-1283070" y="3245015"/>
            <a:ext cx="1019248" cy="884493"/>
            <a:chOff x="7371850" y="54928"/>
            <a:chExt cx="1158949" cy="936122"/>
          </a:xfrm>
        </p:grpSpPr>
        <p:sp>
          <p:nvSpPr>
            <p:cNvPr id="317" name="Rectangle 31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18" name="Group 31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19" name="Picture 31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20" name="&quot;No&quot; Symbol 31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1" name="Group 320"/>
          <p:cNvGrpSpPr/>
          <p:nvPr/>
        </p:nvGrpSpPr>
        <p:grpSpPr>
          <a:xfrm>
            <a:off x="-1291269" y="3235169"/>
            <a:ext cx="1019248" cy="884493"/>
            <a:chOff x="7371850" y="54928"/>
            <a:chExt cx="1158949" cy="936122"/>
          </a:xfrm>
        </p:grpSpPr>
        <p:sp>
          <p:nvSpPr>
            <p:cNvPr id="322" name="Rectangle 32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23" name="Group 32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24" name="Picture 32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25" name="&quot;No&quot; Symbol 32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6" name="Group 325"/>
          <p:cNvGrpSpPr/>
          <p:nvPr/>
        </p:nvGrpSpPr>
        <p:grpSpPr>
          <a:xfrm>
            <a:off x="-1284486" y="3242500"/>
            <a:ext cx="1019248" cy="884493"/>
            <a:chOff x="7371850" y="54928"/>
            <a:chExt cx="1158949" cy="936122"/>
          </a:xfrm>
        </p:grpSpPr>
        <p:sp>
          <p:nvSpPr>
            <p:cNvPr id="327" name="Rectangle 32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28" name="Group 32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29" name="Picture 32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30" name="&quot;No&quot; Symbol 32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31" name="Group 330"/>
          <p:cNvGrpSpPr/>
          <p:nvPr/>
        </p:nvGrpSpPr>
        <p:grpSpPr>
          <a:xfrm>
            <a:off x="-1292685" y="3232654"/>
            <a:ext cx="1019248" cy="884493"/>
            <a:chOff x="7371850" y="54928"/>
            <a:chExt cx="1158949" cy="936122"/>
          </a:xfrm>
        </p:grpSpPr>
        <p:sp>
          <p:nvSpPr>
            <p:cNvPr id="332" name="Rectangle 33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33" name="Group 33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34" name="Picture 33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35" name="&quot;No&quot; Symbol 33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36" name="Group 335"/>
          <p:cNvGrpSpPr/>
          <p:nvPr/>
        </p:nvGrpSpPr>
        <p:grpSpPr>
          <a:xfrm>
            <a:off x="-1277953" y="3257713"/>
            <a:ext cx="1019248" cy="884493"/>
            <a:chOff x="7371850" y="54928"/>
            <a:chExt cx="1158949" cy="936122"/>
          </a:xfrm>
        </p:grpSpPr>
        <p:sp>
          <p:nvSpPr>
            <p:cNvPr id="337" name="Rectangle 33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38" name="Group 33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39" name="Picture 33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40" name="&quot;No&quot; Symbol 33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41" name="Group 340"/>
          <p:cNvGrpSpPr/>
          <p:nvPr/>
        </p:nvGrpSpPr>
        <p:grpSpPr>
          <a:xfrm>
            <a:off x="-1286152" y="3247867"/>
            <a:ext cx="1019248" cy="884493"/>
            <a:chOff x="7371850" y="54928"/>
            <a:chExt cx="1158949" cy="936122"/>
          </a:xfrm>
        </p:grpSpPr>
        <p:sp>
          <p:nvSpPr>
            <p:cNvPr id="342" name="Rectangle 34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43" name="Group 34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44" name="Picture 34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45" name="&quot;No&quot; Symbol 34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46" name="Group 345"/>
          <p:cNvGrpSpPr/>
          <p:nvPr/>
        </p:nvGrpSpPr>
        <p:grpSpPr>
          <a:xfrm>
            <a:off x="-1277953" y="3198546"/>
            <a:ext cx="1019248" cy="884493"/>
            <a:chOff x="7371850" y="54928"/>
            <a:chExt cx="1158949" cy="936122"/>
          </a:xfrm>
        </p:grpSpPr>
        <p:sp>
          <p:nvSpPr>
            <p:cNvPr id="347" name="Rectangle 34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48" name="Group 34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49" name="Picture 34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50" name="&quot;No&quot; Symbol 34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51" name="Group 350"/>
          <p:cNvGrpSpPr/>
          <p:nvPr/>
        </p:nvGrpSpPr>
        <p:grpSpPr>
          <a:xfrm>
            <a:off x="-1286152" y="3188700"/>
            <a:ext cx="1019248" cy="884493"/>
            <a:chOff x="7371850" y="54928"/>
            <a:chExt cx="1158949" cy="936122"/>
          </a:xfrm>
        </p:grpSpPr>
        <p:sp>
          <p:nvSpPr>
            <p:cNvPr id="352" name="Rectangle 35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53" name="Group 35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54" name="Picture 35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55" name="&quot;No&quot; Symbol 35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56" name="Group 355"/>
          <p:cNvGrpSpPr/>
          <p:nvPr/>
        </p:nvGrpSpPr>
        <p:grpSpPr>
          <a:xfrm>
            <a:off x="-1271420" y="3213759"/>
            <a:ext cx="1019248" cy="884493"/>
            <a:chOff x="7371850" y="54928"/>
            <a:chExt cx="1158949" cy="936122"/>
          </a:xfrm>
        </p:grpSpPr>
        <p:sp>
          <p:nvSpPr>
            <p:cNvPr id="357" name="Rectangle 35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58" name="Group 35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59" name="Picture 35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60" name="&quot;No&quot; Symbol 35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61" name="Group 360"/>
          <p:cNvGrpSpPr/>
          <p:nvPr/>
        </p:nvGrpSpPr>
        <p:grpSpPr>
          <a:xfrm>
            <a:off x="-1279619" y="3203913"/>
            <a:ext cx="1019248" cy="884493"/>
            <a:chOff x="7371850" y="54928"/>
            <a:chExt cx="1158949" cy="936122"/>
          </a:xfrm>
        </p:grpSpPr>
        <p:sp>
          <p:nvSpPr>
            <p:cNvPr id="362" name="Rectangle 36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63" name="Group 36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64" name="Picture 36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65" name="&quot;No&quot; Symbol 36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66" name="Group 365"/>
          <p:cNvGrpSpPr/>
          <p:nvPr/>
        </p:nvGrpSpPr>
        <p:grpSpPr>
          <a:xfrm>
            <a:off x="-1272836" y="3211244"/>
            <a:ext cx="1019248" cy="884493"/>
            <a:chOff x="7371850" y="54928"/>
            <a:chExt cx="1158949" cy="936122"/>
          </a:xfrm>
        </p:grpSpPr>
        <p:sp>
          <p:nvSpPr>
            <p:cNvPr id="367" name="Rectangle 36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68" name="Group 36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69" name="Picture 36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70" name="&quot;No&quot; Symbol 36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1" name="Group 370"/>
          <p:cNvGrpSpPr/>
          <p:nvPr/>
        </p:nvGrpSpPr>
        <p:grpSpPr>
          <a:xfrm>
            <a:off x="-1281035" y="3201398"/>
            <a:ext cx="1019248" cy="884493"/>
            <a:chOff x="7371850" y="54928"/>
            <a:chExt cx="1158949" cy="936122"/>
          </a:xfrm>
        </p:grpSpPr>
        <p:sp>
          <p:nvSpPr>
            <p:cNvPr id="372" name="Rectangle 37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73" name="Group 37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74" name="Picture 37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75" name="&quot;No&quot; Symbol 37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6" name="Group 375"/>
          <p:cNvGrpSpPr/>
          <p:nvPr/>
        </p:nvGrpSpPr>
        <p:grpSpPr>
          <a:xfrm>
            <a:off x="-1266303" y="3226457"/>
            <a:ext cx="1019248" cy="884493"/>
            <a:chOff x="7371850" y="54928"/>
            <a:chExt cx="1158949" cy="936122"/>
          </a:xfrm>
        </p:grpSpPr>
        <p:sp>
          <p:nvSpPr>
            <p:cNvPr id="377" name="Rectangle 37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78" name="Group 37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79" name="Picture 37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80" name="&quot;No&quot; Symbol 37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81" name="Group 380"/>
          <p:cNvGrpSpPr/>
          <p:nvPr/>
        </p:nvGrpSpPr>
        <p:grpSpPr>
          <a:xfrm>
            <a:off x="-1274502" y="3216611"/>
            <a:ext cx="1019248" cy="884493"/>
            <a:chOff x="7371850" y="54928"/>
            <a:chExt cx="1158949" cy="936122"/>
          </a:xfrm>
        </p:grpSpPr>
        <p:sp>
          <p:nvSpPr>
            <p:cNvPr id="382" name="Rectangle 38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83" name="Group 38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84" name="Picture 38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85" name="&quot;No&quot; Symbol 38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86" name="Group 385"/>
          <p:cNvGrpSpPr/>
          <p:nvPr/>
        </p:nvGrpSpPr>
        <p:grpSpPr>
          <a:xfrm>
            <a:off x="-1281035" y="3211244"/>
            <a:ext cx="1019248" cy="884493"/>
            <a:chOff x="7371850" y="54928"/>
            <a:chExt cx="1158949" cy="936122"/>
          </a:xfrm>
        </p:grpSpPr>
        <p:sp>
          <p:nvSpPr>
            <p:cNvPr id="387" name="Rectangle 38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88" name="Group 38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89" name="Picture 38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90" name="&quot;No&quot; Symbol 38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91" name="Group 390"/>
          <p:cNvGrpSpPr/>
          <p:nvPr/>
        </p:nvGrpSpPr>
        <p:grpSpPr>
          <a:xfrm>
            <a:off x="-1289234" y="3201398"/>
            <a:ext cx="1019248" cy="884493"/>
            <a:chOff x="7371850" y="54928"/>
            <a:chExt cx="1158949" cy="936122"/>
          </a:xfrm>
        </p:grpSpPr>
        <p:sp>
          <p:nvSpPr>
            <p:cNvPr id="392" name="Rectangle 39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93" name="Group 39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94" name="Picture 39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95" name="&quot;No&quot; Symbol 39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96" name="Group 395"/>
          <p:cNvGrpSpPr/>
          <p:nvPr/>
        </p:nvGrpSpPr>
        <p:grpSpPr>
          <a:xfrm>
            <a:off x="-1274502" y="3226457"/>
            <a:ext cx="1019248" cy="884493"/>
            <a:chOff x="7371850" y="54928"/>
            <a:chExt cx="1158949" cy="936122"/>
          </a:xfrm>
        </p:grpSpPr>
        <p:sp>
          <p:nvSpPr>
            <p:cNvPr id="397" name="Rectangle 39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98" name="Group 39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99" name="Picture 39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00" name="&quot;No&quot; Symbol 39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01" name="Group 400"/>
          <p:cNvGrpSpPr/>
          <p:nvPr/>
        </p:nvGrpSpPr>
        <p:grpSpPr>
          <a:xfrm>
            <a:off x="-1282701" y="3216611"/>
            <a:ext cx="1019248" cy="884493"/>
            <a:chOff x="7371850" y="54928"/>
            <a:chExt cx="1158949" cy="936122"/>
          </a:xfrm>
        </p:grpSpPr>
        <p:sp>
          <p:nvSpPr>
            <p:cNvPr id="402" name="Rectangle 40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03" name="Group 40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04" name="Picture 40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05" name="&quot;No&quot; Symbol 40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06" name="Group 405"/>
          <p:cNvGrpSpPr/>
          <p:nvPr/>
        </p:nvGrpSpPr>
        <p:grpSpPr>
          <a:xfrm>
            <a:off x="-1275918" y="3223942"/>
            <a:ext cx="1019248" cy="884493"/>
            <a:chOff x="7371850" y="54928"/>
            <a:chExt cx="1158949" cy="936122"/>
          </a:xfrm>
        </p:grpSpPr>
        <p:sp>
          <p:nvSpPr>
            <p:cNvPr id="407" name="Rectangle 40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08" name="Group 40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09" name="Picture 40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10" name="&quot;No&quot; Symbol 40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11" name="Group 410"/>
          <p:cNvGrpSpPr/>
          <p:nvPr/>
        </p:nvGrpSpPr>
        <p:grpSpPr>
          <a:xfrm>
            <a:off x="-1284117" y="3214096"/>
            <a:ext cx="1019248" cy="884493"/>
            <a:chOff x="7371850" y="54928"/>
            <a:chExt cx="1158949" cy="936122"/>
          </a:xfrm>
        </p:grpSpPr>
        <p:sp>
          <p:nvSpPr>
            <p:cNvPr id="412" name="Rectangle 41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13" name="Group 41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14" name="Picture 41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15" name="&quot;No&quot; Symbol 41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16" name="Group 415"/>
          <p:cNvGrpSpPr/>
          <p:nvPr/>
        </p:nvGrpSpPr>
        <p:grpSpPr>
          <a:xfrm>
            <a:off x="-1269385" y="3239155"/>
            <a:ext cx="1019248" cy="884493"/>
            <a:chOff x="7371850" y="54928"/>
            <a:chExt cx="1158949" cy="936122"/>
          </a:xfrm>
        </p:grpSpPr>
        <p:sp>
          <p:nvSpPr>
            <p:cNvPr id="417" name="Rectangle 41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18" name="Group 41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19" name="Picture 41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20" name="&quot;No&quot; Symbol 41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21" name="Group 420"/>
          <p:cNvGrpSpPr/>
          <p:nvPr/>
        </p:nvGrpSpPr>
        <p:grpSpPr>
          <a:xfrm>
            <a:off x="-1277584" y="3229309"/>
            <a:ext cx="1019248" cy="884493"/>
            <a:chOff x="7371850" y="54928"/>
            <a:chExt cx="1158949" cy="936122"/>
          </a:xfrm>
        </p:grpSpPr>
        <p:sp>
          <p:nvSpPr>
            <p:cNvPr id="422" name="Rectangle 42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23" name="Group 42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24" name="Picture 42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25" name="&quot;No&quot; Symbol 42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26" name="Group 425"/>
          <p:cNvGrpSpPr/>
          <p:nvPr/>
        </p:nvGrpSpPr>
        <p:grpSpPr>
          <a:xfrm>
            <a:off x="-1299961" y="3203913"/>
            <a:ext cx="1019248" cy="884493"/>
            <a:chOff x="7371850" y="54928"/>
            <a:chExt cx="1158949" cy="936122"/>
          </a:xfrm>
        </p:grpSpPr>
        <p:sp>
          <p:nvSpPr>
            <p:cNvPr id="427" name="Rectangle 42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28" name="Group 42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29" name="Picture 42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30" name="&quot;No&quot; Symbol 42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31" name="Group 430"/>
          <p:cNvGrpSpPr/>
          <p:nvPr/>
        </p:nvGrpSpPr>
        <p:grpSpPr>
          <a:xfrm>
            <a:off x="-1308160" y="3194067"/>
            <a:ext cx="1019248" cy="884493"/>
            <a:chOff x="7371850" y="54928"/>
            <a:chExt cx="1158949" cy="936122"/>
          </a:xfrm>
        </p:grpSpPr>
        <p:sp>
          <p:nvSpPr>
            <p:cNvPr id="432" name="Rectangle 43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33" name="Group 43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34" name="Picture 43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35" name="&quot;No&quot; Symbol 43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36" name="Group 435"/>
          <p:cNvGrpSpPr/>
          <p:nvPr/>
        </p:nvGrpSpPr>
        <p:grpSpPr>
          <a:xfrm>
            <a:off x="-1293428" y="3219126"/>
            <a:ext cx="1019248" cy="884493"/>
            <a:chOff x="7371850" y="54928"/>
            <a:chExt cx="1158949" cy="936122"/>
          </a:xfrm>
        </p:grpSpPr>
        <p:sp>
          <p:nvSpPr>
            <p:cNvPr id="437" name="Rectangle 43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38" name="Group 43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39" name="Picture 43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40" name="&quot;No&quot; Symbol 43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41" name="Group 440"/>
          <p:cNvGrpSpPr/>
          <p:nvPr/>
        </p:nvGrpSpPr>
        <p:grpSpPr>
          <a:xfrm>
            <a:off x="-1301627" y="3209280"/>
            <a:ext cx="1019248" cy="884493"/>
            <a:chOff x="7371850" y="54928"/>
            <a:chExt cx="1158949" cy="936122"/>
          </a:xfrm>
        </p:grpSpPr>
        <p:sp>
          <p:nvSpPr>
            <p:cNvPr id="442" name="Rectangle 44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43" name="Group 44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44" name="Picture 44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45" name="&quot;No&quot; Symbol 44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46" name="Group 445"/>
          <p:cNvGrpSpPr/>
          <p:nvPr/>
        </p:nvGrpSpPr>
        <p:grpSpPr>
          <a:xfrm>
            <a:off x="-1294844" y="3216611"/>
            <a:ext cx="1019248" cy="884493"/>
            <a:chOff x="7371850" y="54928"/>
            <a:chExt cx="1158949" cy="936122"/>
          </a:xfrm>
        </p:grpSpPr>
        <p:sp>
          <p:nvSpPr>
            <p:cNvPr id="447" name="Rectangle 44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48" name="Group 44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49" name="Picture 44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50" name="&quot;No&quot; Symbol 44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51" name="Group 450"/>
          <p:cNvGrpSpPr/>
          <p:nvPr/>
        </p:nvGrpSpPr>
        <p:grpSpPr>
          <a:xfrm>
            <a:off x="-1303043" y="3206765"/>
            <a:ext cx="1019248" cy="884493"/>
            <a:chOff x="7371850" y="54928"/>
            <a:chExt cx="1158949" cy="936122"/>
          </a:xfrm>
        </p:grpSpPr>
        <p:sp>
          <p:nvSpPr>
            <p:cNvPr id="452" name="Rectangle 45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53" name="Group 45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54" name="Picture 45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55" name="&quot;No&quot; Symbol 45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56" name="Group 455"/>
          <p:cNvGrpSpPr/>
          <p:nvPr/>
        </p:nvGrpSpPr>
        <p:grpSpPr>
          <a:xfrm>
            <a:off x="-1288311" y="3231824"/>
            <a:ext cx="1019248" cy="884493"/>
            <a:chOff x="7371850" y="54928"/>
            <a:chExt cx="1158949" cy="936122"/>
          </a:xfrm>
        </p:grpSpPr>
        <p:sp>
          <p:nvSpPr>
            <p:cNvPr id="457" name="Rectangle 45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58" name="Group 45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59" name="Picture 45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60" name="&quot;No&quot; Symbol 45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61" name="Group 460"/>
          <p:cNvGrpSpPr/>
          <p:nvPr/>
        </p:nvGrpSpPr>
        <p:grpSpPr>
          <a:xfrm>
            <a:off x="-1296510" y="3221978"/>
            <a:ext cx="1019248" cy="884493"/>
            <a:chOff x="7371850" y="54928"/>
            <a:chExt cx="1158949" cy="936122"/>
          </a:xfrm>
        </p:grpSpPr>
        <p:sp>
          <p:nvSpPr>
            <p:cNvPr id="462" name="Rectangle 46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63" name="Group 46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64" name="Picture 46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65" name="&quot;No&quot; Symbol 46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66" name="Group 465"/>
          <p:cNvGrpSpPr/>
          <p:nvPr/>
        </p:nvGrpSpPr>
        <p:grpSpPr>
          <a:xfrm>
            <a:off x="-1303043" y="3216611"/>
            <a:ext cx="1019248" cy="884493"/>
            <a:chOff x="7371850" y="54928"/>
            <a:chExt cx="1158949" cy="936122"/>
          </a:xfrm>
        </p:grpSpPr>
        <p:sp>
          <p:nvSpPr>
            <p:cNvPr id="467" name="Rectangle 46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68" name="Group 46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69" name="Picture 46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70" name="&quot;No&quot; Symbol 46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71" name="Group 470"/>
          <p:cNvGrpSpPr/>
          <p:nvPr/>
        </p:nvGrpSpPr>
        <p:grpSpPr>
          <a:xfrm>
            <a:off x="-1311242" y="3206765"/>
            <a:ext cx="1019248" cy="884493"/>
            <a:chOff x="7371850" y="54928"/>
            <a:chExt cx="1158949" cy="936122"/>
          </a:xfrm>
        </p:grpSpPr>
        <p:sp>
          <p:nvSpPr>
            <p:cNvPr id="472" name="Rectangle 47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73" name="Group 47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74" name="Picture 47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75" name="&quot;No&quot; Symbol 47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76" name="Group 475"/>
          <p:cNvGrpSpPr/>
          <p:nvPr/>
        </p:nvGrpSpPr>
        <p:grpSpPr>
          <a:xfrm>
            <a:off x="-1296510" y="3231824"/>
            <a:ext cx="1019248" cy="884493"/>
            <a:chOff x="7371850" y="54928"/>
            <a:chExt cx="1158949" cy="936122"/>
          </a:xfrm>
        </p:grpSpPr>
        <p:sp>
          <p:nvSpPr>
            <p:cNvPr id="477" name="Rectangle 47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78" name="Group 47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79" name="Picture 47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80" name="&quot;No&quot; Symbol 47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1" name="Group 480"/>
          <p:cNvGrpSpPr/>
          <p:nvPr/>
        </p:nvGrpSpPr>
        <p:grpSpPr>
          <a:xfrm>
            <a:off x="-1304709" y="3221978"/>
            <a:ext cx="1019248" cy="884493"/>
            <a:chOff x="7371850" y="54928"/>
            <a:chExt cx="1158949" cy="936122"/>
          </a:xfrm>
        </p:grpSpPr>
        <p:sp>
          <p:nvSpPr>
            <p:cNvPr id="482" name="Rectangle 48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83" name="Group 48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84" name="Picture 48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85" name="&quot;No&quot; Symbol 48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6" name="Group 485"/>
          <p:cNvGrpSpPr/>
          <p:nvPr/>
        </p:nvGrpSpPr>
        <p:grpSpPr>
          <a:xfrm>
            <a:off x="-1297926" y="3229309"/>
            <a:ext cx="1019248" cy="884493"/>
            <a:chOff x="7371850" y="54928"/>
            <a:chExt cx="1158949" cy="936122"/>
          </a:xfrm>
        </p:grpSpPr>
        <p:sp>
          <p:nvSpPr>
            <p:cNvPr id="487" name="Rectangle 48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88" name="Group 48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89" name="Picture 48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90" name="&quot;No&quot; Symbol 48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91" name="Group 490"/>
          <p:cNvGrpSpPr/>
          <p:nvPr/>
        </p:nvGrpSpPr>
        <p:grpSpPr>
          <a:xfrm>
            <a:off x="-1306125" y="3219463"/>
            <a:ext cx="1019248" cy="884493"/>
            <a:chOff x="7371850" y="54928"/>
            <a:chExt cx="1158949" cy="936122"/>
          </a:xfrm>
        </p:grpSpPr>
        <p:sp>
          <p:nvSpPr>
            <p:cNvPr id="492" name="Rectangle 49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93" name="Group 49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94" name="Picture 49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95" name="&quot;No&quot; Symbol 49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96" name="Group 495"/>
          <p:cNvGrpSpPr/>
          <p:nvPr/>
        </p:nvGrpSpPr>
        <p:grpSpPr>
          <a:xfrm>
            <a:off x="-1291393" y="3244522"/>
            <a:ext cx="1019248" cy="884493"/>
            <a:chOff x="7371850" y="54928"/>
            <a:chExt cx="1158949" cy="936122"/>
          </a:xfrm>
        </p:grpSpPr>
        <p:sp>
          <p:nvSpPr>
            <p:cNvPr id="497" name="Rectangle 49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98" name="Group 49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99" name="Picture 49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00" name="&quot;No&quot; Symbol 49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01" name="Group 500"/>
          <p:cNvGrpSpPr/>
          <p:nvPr/>
        </p:nvGrpSpPr>
        <p:grpSpPr>
          <a:xfrm>
            <a:off x="-1299592" y="3234676"/>
            <a:ext cx="1019248" cy="884493"/>
            <a:chOff x="7371850" y="54928"/>
            <a:chExt cx="1158949" cy="936122"/>
          </a:xfrm>
        </p:grpSpPr>
        <p:sp>
          <p:nvSpPr>
            <p:cNvPr id="502" name="Rectangle 50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03" name="Group 50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04" name="Picture 50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05" name="&quot;No&quot; Symbol 50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06" name="Group 505"/>
          <p:cNvGrpSpPr/>
          <p:nvPr/>
        </p:nvGrpSpPr>
        <p:grpSpPr>
          <a:xfrm>
            <a:off x="-1288311" y="4534104"/>
            <a:ext cx="1019248" cy="914672"/>
            <a:chOff x="-1561924" y="3620866"/>
            <a:chExt cx="1019248" cy="914672"/>
          </a:xfrm>
        </p:grpSpPr>
        <p:pic>
          <p:nvPicPr>
            <p:cNvPr id="507" name="Picture 50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08" name="Rectangle 50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-1313656" y="4529994"/>
            <a:ext cx="1019248" cy="914672"/>
            <a:chOff x="-1561924" y="3620866"/>
            <a:chExt cx="1019248" cy="914672"/>
          </a:xfrm>
        </p:grpSpPr>
        <p:pic>
          <p:nvPicPr>
            <p:cNvPr id="510" name="Picture 50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11" name="Rectangle 51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12" name="Group 511"/>
          <p:cNvGrpSpPr/>
          <p:nvPr/>
        </p:nvGrpSpPr>
        <p:grpSpPr>
          <a:xfrm>
            <a:off x="-1301075" y="4539125"/>
            <a:ext cx="1019248" cy="914672"/>
            <a:chOff x="-1561924" y="3620866"/>
            <a:chExt cx="1019248" cy="914672"/>
          </a:xfrm>
        </p:grpSpPr>
        <p:pic>
          <p:nvPicPr>
            <p:cNvPr id="513" name="Picture 51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14" name="Rectangle 51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15" name="Group 514"/>
          <p:cNvGrpSpPr/>
          <p:nvPr/>
        </p:nvGrpSpPr>
        <p:grpSpPr>
          <a:xfrm>
            <a:off x="-1305377" y="4529994"/>
            <a:ext cx="1019248" cy="914672"/>
            <a:chOff x="-1561924" y="3620866"/>
            <a:chExt cx="1019248" cy="914672"/>
          </a:xfrm>
        </p:grpSpPr>
        <p:pic>
          <p:nvPicPr>
            <p:cNvPr id="516" name="Picture 51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17" name="Rectangle 51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18" name="Group 517"/>
          <p:cNvGrpSpPr/>
          <p:nvPr/>
        </p:nvGrpSpPr>
        <p:grpSpPr>
          <a:xfrm>
            <a:off x="-1292796" y="4539125"/>
            <a:ext cx="1019248" cy="914672"/>
            <a:chOff x="-1561924" y="3620866"/>
            <a:chExt cx="1019248" cy="914672"/>
          </a:xfrm>
        </p:grpSpPr>
        <p:pic>
          <p:nvPicPr>
            <p:cNvPr id="519" name="Picture 51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20" name="Rectangle 51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21" name="Group 520"/>
          <p:cNvGrpSpPr/>
          <p:nvPr/>
        </p:nvGrpSpPr>
        <p:grpSpPr>
          <a:xfrm>
            <a:off x="-1318141" y="4535015"/>
            <a:ext cx="1019248" cy="914672"/>
            <a:chOff x="-1561924" y="3620866"/>
            <a:chExt cx="1019248" cy="914672"/>
          </a:xfrm>
        </p:grpSpPr>
        <p:pic>
          <p:nvPicPr>
            <p:cNvPr id="522" name="Picture 52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23" name="Rectangle 52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24" name="Group 523"/>
          <p:cNvGrpSpPr/>
          <p:nvPr/>
        </p:nvGrpSpPr>
        <p:grpSpPr>
          <a:xfrm>
            <a:off x="-1305560" y="4544146"/>
            <a:ext cx="1019248" cy="914672"/>
            <a:chOff x="-1561924" y="3620866"/>
            <a:chExt cx="1019248" cy="914672"/>
          </a:xfrm>
        </p:grpSpPr>
        <p:pic>
          <p:nvPicPr>
            <p:cNvPr id="525" name="Picture 52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26" name="Rectangle 52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27" name="Group 526"/>
          <p:cNvGrpSpPr/>
          <p:nvPr/>
        </p:nvGrpSpPr>
        <p:grpSpPr>
          <a:xfrm>
            <a:off x="-1322596" y="4511929"/>
            <a:ext cx="1019248" cy="914672"/>
            <a:chOff x="-1561924" y="3620866"/>
            <a:chExt cx="1019248" cy="914672"/>
          </a:xfrm>
        </p:grpSpPr>
        <p:pic>
          <p:nvPicPr>
            <p:cNvPr id="528" name="Picture 52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29" name="Rectangle 52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-1310015" y="4521060"/>
            <a:ext cx="1019248" cy="914672"/>
            <a:chOff x="-1561924" y="3620866"/>
            <a:chExt cx="1019248" cy="914672"/>
          </a:xfrm>
        </p:grpSpPr>
        <p:pic>
          <p:nvPicPr>
            <p:cNvPr id="531" name="Picture 53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32" name="Rectangle 53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33" name="Group 532"/>
          <p:cNvGrpSpPr/>
          <p:nvPr/>
        </p:nvGrpSpPr>
        <p:grpSpPr>
          <a:xfrm>
            <a:off x="-1335360" y="4516950"/>
            <a:ext cx="1019248" cy="914672"/>
            <a:chOff x="-1561924" y="3620866"/>
            <a:chExt cx="1019248" cy="914672"/>
          </a:xfrm>
        </p:grpSpPr>
        <p:pic>
          <p:nvPicPr>
            <p:cNvPr id="534" name="Picture 53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35" name="Rectangle 53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36" name="Group 535"/>
          <p:cNvGrpSpPr/>
          <p:nvPr/>
        </p:nvGrpSpPr>
        <p:grpSpPr>
          <a:xfrm>
            <a:off x="-1322779" y="4526081"/>
            <a:ext cx="1019248" cy="914672"/>
            <a:chOff x="-1561924" y="3620866"/>
            <a:chExt cx="1019248" cy="914672"/>
          </a:xfrm>
        </p:grpSpPr>
        <p:pic>
          <p:nvPicPr>
            <p:cNvPr id="537" name="Picture 53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38" name="Rectangle 53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39" name="Group 538"/>
          <p:cNvGrpSpPr/>
          <p:nvPr/>
        </p:nvGrpSpPr>
        <p:grpSpPr>
          <a:xfrm>
            <a:off x="-1327081" y="4516950"/>
            <a:ext cx="1019248" cy="914672"/>
            <a:chOff x="-1561924" y="3620866"/>
            <a:chExt cx="1019248" cy="914672"/>
          </a:xfrm>
        </p:grpSpPr>
        <p:pic>
          <p:nvPicPr>
            <p:cNvPr id="540" name="Picture 53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41" name="Rectangle 54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42" name="Group 541"/>
          <p:cNvGrpSpPr/>
          <p:nvPr/>
        </p:nvGrpSpPr>
        <p:grpSpPr>
          <a:xfrm>
            <a:off x="-1314500" y="4526081"/>
            <a:ext cx="1019248" cy="914672"/>
            <a:chOff x="-1561924" y="3620866"/>
            <a:chExt cx="1019248" cy="914672"/>
          </a:xfrm>
        </p:grpSpPr>
        <p:pic>
          <p:nvPicPr>
            <p:cNvPr id="543" name="Picture 54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44" name="Rectangle 54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45" name="Group 544"/>
          <p:cNvGrpSpPr/>
          <p:nvPr/>
        </p:nvGrpSpPr>
        <p:grpSpPr>
          <a:xfrm>
            <a:off x="-1339845" y="4521971"/>
            <a:ext cx="1019248" cy="914672"/>
            <a:chOff x="-1561924" y="3620866"/>
            <a:chExt cx="1019248" cy="914672"/>
          </a:xfrm>
        </p:grpSpPr>
        <p:pic>
          <p:nvPicPr>
            <p:cNvPr id="546" name="Picture 54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47" name="Rectangle 54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48" name="Group 547"/>
          <p:cNvGrpSpPr/>
          <p:nvPr/>
        </p:nvGrpSpPr>
        <p:grpSpPr>
          <a:xfrm>
            <a:off x="-1327264" y="4531102"/>
            <a:ext cx="1019248" cy="914672"/>
            <a:chOff x="-1561924" y="3620866"/>
            <a:chExt cx="1019248" cy="914672"/>
          </a:xfrm>
        </p:grpSpPr>
        <p:pic>
          <p:nvPicPr>
            <p:cNvPr id="549" name="Picture 54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50" name="Rectangle 54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51" name="Group 550"/>
          <p:cNvGrpSpPr/>
          <p:nvPr/>
        </p:nvGrpSpPr>
        <p:grpSpPr>
          <a:xfrm>
            <a:off x="-1315759" y="4511929"/>
            <a:ext cx="1019248" cy="914672"/>
            <a:chOff x="-1561924" y="3620866"/>
            <a:chExt cx="1019248" cy="914672"/>
          </a:xfrm>
        </p:grpSpPr>
        <p:pic>
          <p:nvPicPr>
            <p:cNvPr id="552" name="Picture 55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53" name="Rectangle 55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54" name="Group 553"/>
          <p:cNvGrpSpPr/>
          <p:nvPr/>
        </p:nvGrpSpPr>
        <p:grpSpPr>
          <a:xfrm>
            <a:off x="-1303178" y="4521060"/>
            <a:ext cx="1019248" cy="914672"/>
            <a:chOff x="-1561924" y="3620866"/>
            <a:chExt cx="1019248" cy="914672"/>
          </a:xfrm>
        </p:grpSpPr>
        <p:pic>
          <p:nvPicPr>
            <p:cNvPr id="555" name="Picture 55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56" name="Rectangle 55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57" name="Group 556"/>
          <p:cNvGrpSpPr/>
          <p:nvPr/>
        </p:nvGrpSpPr>
        <p:grpSpPr>
          <a:xfrm>
            <a:off x="-1328523" y="4516950"/>
            <a:ext cx="1019248" cy="914672"/>
            <a:chOff x="-1561924" y="3620866"/>
            <a:chExt cx="1019248" cy="914672"/>
          </a:xfrm>
        </p:grpSpPr>
        <p:pic>
          <p:nvPicPr>
            <p:cNvPr id="558" name="Picture 55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59" name="Rectangle 55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60" name="Group 559"/>
          <p:cNvGrpSpPr/>
          <p:nvPr/>
        </p:nvGrpSpPr>
        <p:grpSpPr>
          <a:xfrm>
            <a:off x="-1315942" y="4526081"/>
            <a:ext cx="1019248" cy="914672"/>
            <a:chOff x="-1561924" y="3620866"/>
            <a:chExt cx="1019248" cy="914672"/>
          </a:xfrm>
        </p:grpSpPr>
        <p:pic>
          <p:nvPicPr>
            <p:cNvPr id="561" name="Picture 56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62" name="Rectangle 56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63" name="Group 562"/>
          <p:cNvGrpSpPr/>
          <p:nvPr/>
        </p:nvGrpSpPr>
        <p:grpSpPr>
          <a:xfrm>
            <a:off x="-1320244" y="4516950"/>
            <a:ext cx="1019248" cy="914672"/>
            <a:chOff x="-1561924" y="3620866"/>
            <a:chExt cx="1019248" cy="914672"/>
          </a:xfrm>
        </p:grpSpPr>
        <p:pic>
          <p:nvPicPr>
            <p:cNvPr id="564" name="Picture 56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65" name="Rectangle 56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66" name="Group 565"/>
          <p:cNvGrpSpPr/>
          <p:nvPr/>
        </p:nvGrpSpPr>
        <p:grpSpPr>
          <a:xfrm>
            <a:off x="-1307663" y="4526081"/>
            <a:ext cx="1019248" cy="914672"/>
            <a:chOff x="-1561924" y="3620866"/>
            <a:chExt cx="1019248" cy="914672"/>
          </a:xfrm>
        </p:grpSpPr>
        <p:pic>
          <p:nvPicPr>
            <p:cNvPr id="567" name="Picture 56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68" name="Rectangle 56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69" name="Group 568"/>
          <p:cNvGrpSpPr/>
          <p:nvPr/>
        </p:nvGrpSpPr>
        <p:grpSpPr>
          <a:xfrm>
            <a:off x="-1333008" y="4521971"/>
            <a:ext cx="1019248" cy="914672"/>
            <a:chOff x="-1561924" y="3620866"/>
            <a:chExt cx="1019248" cy="914672"/>
          </a:xfrm>
        </p:grpSpPr>
        <p:pic>
          <p:nvPicPr>
            <p:cNvPr id="570" name="Picture 56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71" name="Rectangle 57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72" name="Group 571"/>
          <p:cNvGrpSpPr/>
          <p:nvPr/>
        </p:nvGrpSpPr>
        <p:grpSpPr>
          <a:xfrm>
            <a:off x="-1320427" y="4531102"/>
            <a:ext cx="1019248" cy="914672"/>
            <a:chOff x="-1561924" y="3620866"/>
            <a:chExt cx="1019248" cy="914672"/>
          </a:xfrm>
        </p:grpSpPr>
        <p:pic>
          <p:nvPicPr>
            <p:cNvPr id="573" name="Picture 57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74" name="Rectangle 57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75" name="Group 574"/>
          <p:cNvGrpSpPr/>
          <p:nvPr/>
        </p:nvGrpSpPr>
        <p:grpSpPr>
          <a:xfrm>
            <a:off x="-1337463" y="4498885"/>
            <a:ext cx="1019248" cy="914672"/>
            <a:chOff x="-1561924" y="3620866"/>
            <a:chExt cx="1019248" cy="914672"/>
          </a:xfrm>
        </p:grpSpPr>
        <p:pic>
          <p:nvPicPr>
            <p:cNvPr id="576" name="Picture 57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77" name="Rectangle 57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78" name="Group 577"/>
          <p:cNvGrpSpPr/>
          <p:nvPr/>
        </p:nvGrpSpPr>
        <p:grpSpPr>
          <a:xfrm>
            <a:off x="-1324882" y="4508016"/>
            <a:ext cx="1019248" cy="914672"/>
            <a:chOff x="-1561924" y="3620866"/>
            <a:chExt cx="1019248" cy="914672"/>
          </a:xfrm>
        </p:grpSpPr>
        <p:pic>
          <p:nvPicPr>
            <p:cNvPr id="579" name="Picture 57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80" name="Rectangle 57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81" name="Group 580"/>
          <p:cNvGrpSpPr/>
          <p:nvPr/>
        </p:nvGrpSpPr>
        <p:grpSpPr>
          <a:xfrm>
            <a:off x="-1350227" y="4503906"/>
            <a:ext cx="1019248" cy="914672"/>
            <a:chOff x="-1561924" y="3620866"/>
            <a:chExt cx="1019248" cy="914672"/>
          </a:xfrm>
        </p:grpSpPr>
        <p:pic>
          <p:nvPicPr>
            <p:cNvPr id="582" name="Picture 58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83" name="Rectangle 58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84" name="Group 583"/>
          <p:cNvGrpSpPr/>
          <p:nvPr/>
        </p:nvGrpSpPr>
        <p:grpSpPr>
          <a:xfrm>
            <a:off x="-1337646" y="4513037"/>
            <a:ext cx="1019248" cy="914672"/>
            <a:chOff x="-1561924" y="3620866"/>
            <a:chExt cx="1019248" cy="914672"/>
          </a:xfrm>
        </p:grpSpPr>
        <p:pic>
          <p:nvPicPr>
            <p:cNvPr id="585" name="Picture 58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86" name="Rectangle 58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87" name="Group 586"/>
          <p:cNvGrpSpPr/>
          <p:nvPr/>
        </p:nvGrpSpPr>
        <p:grpSpPr>
          <a:xfrm>
            <a:off x="-1341948" y="4503906"/>
            <a:ext cx="1019248" cy="914672"/>
            <a:chOff x="-1561924" y="3620866"/>
            <a:chExt cx="1019248" cy="914672"/>
          </a:xfrm>
        </p:grpSpPr>
        <p:pic>
          <p:nvPicPr>
            <p:cNvPr id="588" name="Picture 58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89" name="Rectangle 58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90" name="Group 589"/>
          <p:cNvGrpSpPr/>
          <p:nvPr/>
        </p:nvGrpSpPr>
        <p:grpSpPr>
          <a:xfrm>
            <a:off x="-1329367" y="4513037"/>
            <a:ext cx="1019248" cy="914672"/>
            <a:chOff x="-1561924" y="3620866"/>
            <a:chExt cx="1019248" cy="914672"/>
          </a:xfrm>
        </p:grpSpPr>
        <p:pic>
          <p:nvPicPr>
            <p:cNvPr id="591" name="Picture 59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92" name="Rectangle 59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93" name="Group 592"/>
          <p:cNvGrpSpPr/>
          <p:nvPr/>
        </p:nvGrpSpPr>
        <p:grpSpPr>
          <a:xfrm>
            <a:off x="-1354712" y="4508927"/>
            <a:ext cx="1019248" cy="914672"/>
            <a:chOff x="-1561924" y="3620866"/>
            <a:chExt cx="1019248" cy="914672"/>
          </a:xfrm>
        </p:grpSpPr>
        <p:pic>
          <p:nvPicPr>
            <p:cNvPr id="594" name="Picture 59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95" name="Rectangle 59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96" name="Group 595"/>
          <p:cNvGrpSpPr/>
          <p:nvPr/>
        </p:nvGrpSpPr>
        <p:grpSpPr>
          <a:xfrm>
            <a:off x="-1342131" y="4518058"/>
            <a:ext cx="1019248" cy="914672"/>
            <a:chOff x="-1561924" y="3620866"/>
            <a:chExt cx="1019248" cy="914672"/>
          </a:xfrm>
        </p:grpSpPr>
        <p:pic>
          <p:nvPicPr>
            <p:cNvPr id="597" name="Picture 59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598" name="Rectangle 59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99" name="Group 598"/>
          <p:cNvGrpSpPr/>
          <p:nvPr/>
        </p:nvGrpSpPr>
        <p:grpSpPr>
          <a:xfrm>
            <a:off x="-1295708" y="4502798"/>
            <a:ext cx="1019248" cy="914672"/>
            <a:chOff x="-1561924" y="3620866"/>
            <a:chExt cx="1019248" cy="914672"/>
          </a:xfrm>
        </p:grpSpPr>
        <p:pic>
          <p:nvPicPr>
            <p:cNvPr id="600" name="Picture 59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01" name="Rectangle 60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02" name="Group 601"/>
          <p:cNvGrpSpPr/>
          <p:nvPr/>
        </p:nvGrpSpPr>
        <p:grpSpPr>
          <a:xfrm>
            <a:off x="-1283127" y="4511929"/>
            <a:ext cx="1019248" cy="914672"/>
            <a:chOff x="-1561924" y="3620866"/>
            <a:chExt cx="1019248" cy="914672"/>
          </a:xfrm>
        </p:grpSpPr>
        <p:pic>
          <p:nvPicPr>
            <p:cNvPr id="603" name="Picture 60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04" name="Rectangle 60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05" name="Group 604"/>
          <p:cNvGrpSpPr/>
          <p:nvPr/>
        </p:nvGrpSpPr>
        <p:grpSpPr>
          <a:xfrm>
            <a:off x="-1308472" y="4507819"/>
            <a:ext cx="1019248" cy="914672"/>
            <a:chOff x="-1561924" y="3620866"/>
            <a:chExt cx="1019248" cy="914672"/>
          </a:xfrm>
        </p:grpSpPr>
        <p:pic>
          <p:nvPicPr>
            <p:cNvPr id="606" name="Picture 60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07" name="Rectangle 60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08" name="Group 607"/>
          <p:cNvGrpSpPr/>
          <p:nvPr/>
        </p:nvGrpSpPr>
        <p:grpSpPr>
          <a:xfrm>
            <a:off x="-1295891" y="4516950"/>
            <a:ext cx="1019248" cy="914672"/>
            <a:chOff x="-1561924" y="3620866"/>
            <a:chExt cx="1019248" cy="914672"/>
          </a:xfrm>
        </p:grpSpPr>
        <p:pic>
          <p:nvPicPr>
            <p:cNvPr id="609" name="Picture 60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10" name="Rectangle 60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11" name="Group 610"/>
          <p:cNvGrpSpPr/>
          <p:nvPr/>
        </p:nvGrpSpPr>
        <p:grpSpPr>
          <a:xfrm>
            <a:off x="-1300193" y="4507819"/>
            <a:ext cx="1019248" cy="914672"/>
            <a:chOff x="-1561924" y="3620866"/>
            <a:chExt cx="1019248" cy="914672"/>
          </a:xfrm>
        </p:grpSpPr>
        <p:pic>
          <p:nvPicPr>
            <p:cNvPr id="612" name="Picture 61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13" name="Rectangle 61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14" name="Group 613"/>
          <p:cNvGrpSpPr/>
          <p:nvPr/>
        </p:nvGrpSpPr>
        <p:grpSpPr>
          <a:xfrm>
            <a:off x="-1287612" y="4516950"/>
            <a:ext cx="1019248" cy="914672"/>
            <a:chOff x="-1561924" y="3620866"/>
            <a:chExt cx="1019248" cy="914672"/>
          </a:xfrm>
        </p:grpSpPr>
        <p:pic>
          <p:nvPicPr>
            <p:cNvPr id="615" name="Picture 61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16" name="Rectangle 61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17" name="Group 616"/>
          <p:cNvGrpSpPr/>
          <p:nvPr/>
        </p:nvGrpSpPr>
        <p:grpSpPr>
          <a:xfrm>
            <a:off x="-1312957" y="4512840"/>
            <a:ext cx="1019248" cy="914672"/>
            <a:chOff x="-1561924" y="3620866"/>
            <a:chExt cx="1019248" cy="914672"/>
          </a:xfrm>
        </p:grpSpPr>
        <p:pic>
          <p:nvPicPr>
            <p:cNvPr id="618" name="Picture 61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19" name="Rectangle 61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20" name="Group 619"/>
          <p:cNvGrpSpPr/>
          <p:nvPr/>
        </p:nvGrpSpPr>
        <p:grpSpPr>
          <a:xfrm>
            <a:off x="-1300376" y="4521971"/>
            <a:ext cx="1019248" cy="914672"/>
            <a:chOff x="-1561924" y="3620866"/>
            <a:chExt cx="1019248" cy="914672"/>
          </a:xfrm>
        </p:grpSpPr>
        <p:pic>
          <p:nvPicPr>
            <p:cNvPr id="621" name="Picture 62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22" name="Rectangle 62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23" name="Group 622"/>
          <p:cNvGrpSpPr/>
          <p:nvPr/>
        </p:nvGrpSpPr>
        <p:grpSpPr>
          <a:xfrm>
            <a:off x="-1317412" y="4489754"/>
            <a:ext cx="1019248" cy="914672"/>
            <a:chOff x="-1561924" y="3620866"/>
            <a:chExt cx="1019248" cy="914672"/>
          </a:xfrm>
        </p:grpSpPr>
        <p:pic>
          <p:nvPicPr>
            <p:cNvPr id="624" name="Picture 62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25" name="Rectangle 62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26" name="Group 625"/>
          <p:cNvGrpSpPr/>
          <p:nvPr/>
        </p:nvGrpSpPr>
        <p:grpSpPr>
          <a:xfrm>
            <a:off x="-1304831" y="4498885"/>
            <a:ext cx="1019248" cy="914672"/>
            <a:chOff x="-1561924" y="3620866"/>
            <a:chExt cx="1019248" cy="914672"/>
          </a:xfrm>
        </p:grpSpPr>
        <p:pic>
          <p:nvPicPr>
            <p:cNvPr id="627" name="Picture 62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28" name="Rectangle 62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29" name="Group 628"/>
          <p:cNvGrpSpPr/>
          <p:nvPr/>
        </p:nvGrpSpPr>
        <p:grpSpPr>
          <a:xfrm>
            <a:off x="-1330176" y="4494775"/>
            <a:ext cx="1019248" cy="914672"/>
            <a:chOff x="-1561924" y="3620866"/>
            <a:chExt cx="1019248" cy="914672"/>
          </a:xfrm>
        </p:grpSpPr>
        <p:pic>
          <p:nvPicPr>
            <p:cNvPr id="630" name="Picture 62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31" name="Rectangle 63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32" name="Group 631"/>
          <p:cNvGrpSpPr/>
          <p:nvPr/>
        </p:nvGrpSpPr>
        <p:grpSpPr>
          <a:xfrm>
            <a:off x="-1317595" y="4503906"/>
            <a:ext cx="1019248" cy="914672"/>
            <a:chOff x="-1561924" y="3620866"/>
            <a:chExt cx="1019248" cy="914672"/>
          </a:xfrm>
        </p:grpSpPr>
        <p:pic>
          <p:nvPicPr>
            <p:cNvPr id="633" name="Picture 63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34" name="Rectangle 63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35" name="Group 634"/>
          <p:cNvGrpSpPr/>
          <p:nvPr/>
        </p:nvGrpSpPr>
        <p:grpSpPr>
          <a:xfrm>
            <a:off x="-1321897" y="4494775"/>
            <a:ext cx="1019248" cy="914672"/>
            <a:chOff x="-1561924" y="3620866"/>
            <a:chExt cx="1019248" cy="914672"/>
          </a:xfrm>
        </p:grpSpPr>
        <p:pic>
          <p:nvPicPr>
            <p:cNvPr id="636" name="Picture 63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37" name="Rectangle 63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38" name="Group 637"/>
          <p:cNvGrpSpPr/>
          <p:nvPr/>
        </p:nvGrpSpPr>
        <p:grpSpPr>
          <a:xfrm>
            <a:off x="-1309316" y="4503906"/>
            <a:ext cx="1019248" cy="914672"/>
            <a:chOff x="-1561924" y="3620866"/>
            <a:chExt cx="1019248" cy="914672"/>
          </a:xfrm>
        </p:grpSpPr>
        <p:pic>
          <p:nvPicPr>
            <p:cNvPr id="639" name="Picture 63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40" name="Rectangle 63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41" name="Group 640"/>
          <p:cNvGrpSpPr/>
          <p:nvPr/>
        </p:nvGrpSpPr>
        <p:grpSpPr>
          <a:xfrm>
            <a:off x="-1334661" y="4499796"/>
            <a:ext cx="1019248" cy="914672"/>
            <a:chOff x="-1561924" y="3620866"/>
            <a:chExt cx="1019248" cy="914672"/>
          </a:xfrm>
        </p:grpSpPr>
        <p:pic>
          <p:nvPicPr>
            <p:cNvPr id="642" name="Picture 64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43" name="Rectangle 64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44" name="Group 643"/>
          <p:cNvGrpSpPr/>
          <p:nvPr/>
        </p:nvGrpSpPr>
        <p:grpSpPr>
          <a:xfrm>
            <a:off x="-1322080" y="4508927"/>
            <a:ext cx="1019248" cy="914672"/>
            <a:chOff x="-1561924" y="3620866"/>
            <a:chExt cx="1019248" cy="914672"/>
          </a:xfrm>
        </p:grpSpPr>
        <p:pic>
          <p:nvPicPr>
            <p:cNvPr id="645" name="Picture 64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46" name="Rectangle 64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47" name="Group 646"/>
          <p:cNvGrpSpPr/>
          <p:nvPr/>
        </p:nvGrpSpPr>
        <p:grpSpPr>
          <a:xfrm>
            <a:off x="-1310575" y="4489754"/>
            <a:ext cx="1019248" cy="914672"/>
            <a:chOff x="-1561924" y="3620866"/>
            <a:chExt cx="1019248" cy="914672"/>
          </a:xfrm>
        </p:grpSpPr>
        <p:pic>
          <p:nvPicPr>
            <p:cNvPr id="648" name="Picture 64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49" name="Rectangle 64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50" name="Group 649"/>
          <p:cNvGrpSpPr/>
          <p:nvPr/>
        </p:nvGrpSpPr>
        <p:grpSpPr>
          <a:xfrm>
            <a:off x="-1297994" y="4498885"/>
            <a:ext cx="1019248" cy="914672"/>
            <a:chOff x="-1561924" y="3620866"/>
            <a:chExt cx="1019248" cy="914672"/>
          </a:xfrm>
        </p:grpSpPr>
        <p:pic>
          <p:nvPicPr>
            <p:cNvPr id="651" name="Picture 65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52" name="Rectangle 65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53" name="Group 652"/>
          <p:cNvGrpSpPr/>
          <p:nvPr/>
        </p:nvGrpSpPr>
        <p:grpSpPr>
          <a:xfrm>
            <a:off x="-1323339" y="4494775"/>
            <a:ext cx="1019248" cy="914672"/>
            <a:chOff x="-1561924" y="3620866"/>
            <a:chExt cx="1019248" cy="914672"/>
          </a:xfrm>
        </p:grpSpPr>
        <p:pic>
          <p:nvPicPr>
            <p:cNvPr id="654" name="Picture 65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55" name="Rectangle 65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56" name="Group 655"/>
          <p:cNvGrpSpPr/>
          <p:nvPr/>
        </p:nvGrpSpPr>
        <p:grpSpPr>
          <a:xfrm>
            <a:off x="-1310758" y="4503906"/>
            <a:ext cx="1019248" cy="914672"/>
            <a:chOff x="-1561924" y="3620866"/>
            <a:chExt cx="1019248" cy="914672"/>
          </a:xfrm>
        </p:grpSpPr>
        <p:pic>
          <p:nvPicPr>
            <p:cNvPr id="657" name="Picture 65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58" name="Rectangle 65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59" name="Group 658"/>
          <p:cNvGrpSpPr/>
          <p:nvPr/>
        </p:nvGrpSpPr>
        <p:grpSpPr>
          <a:xfrm>
            <a:off x="-1315060" y="4494775"/>
            <a:ext cx="1019248" cy="914672"/>
            <a:chOff x="-1561924" y="3620866"/>
            <a:chExt cx="1019248" cy="914672"/>
          </a:xfrm>
        </p:grpSpPr>
        <p:pic>
          <p:nvPicPr>
            <p:cNvPr id="660" name="Picture 65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61" name="Rectangle 66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62" name="Group 661"/>
          <p:cNvGrpSpPr/>
          <p:nvPr/>
        </p:nvGrpSpPr>
        <p:grpSpPr>
          <a:xfrm>
            <a:off x="-1302479" y="4503906"/>
            <a:ext cx="1019248" cy="914672"/>
            <a:chOff x="-1561924" y="3620866"/>
            <a:chExt cx="1019248" cy="914672"/>
          </a:xfrm>
        </p:grpSpPr>
        <p:pic>
          <p:nvPicPr>
            <p:cNvPr id="663" name="Picture 66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64" name="Rectangle 66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65" name="Group 664"/>
          <p:cNvGrpSpPr/>
          <p:nvPr/>
        </p:nvGrpSpPr>
        <p:grpSpPr>
          <a:xfrm>
            <a:off x="-1327824" y="4499796"/>
            <a:ext cx="1019248" cy="914672"/>
            <a:chOff x="-1561924" y="3620866"/>
            <a:chExt cx="1019248" cy="914672"/>
          </a:xfrm>
        </p:grpSpPr>
        <p:pic>
          <p:nvPicPr>
            <p:cNvPr id="666" name="Picture 66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67" name="Rectangle 66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68" name="Group 667"/>
          <p:cNvGrpSpPr/>
          <p:nvPr/>
        </p:nvGrpSpPr>
        <p:grpSpPr>
          <a:xfrm>
            <a:off x="-1315243" y="4508927"/>
            <a:ext cx="1019248" cy="914672"/>
            <a:chOff x="-1561924" y="3620866"/>
            <a:chExt cx="1019248" cy="914672"/>
          </a:xfrm>
        </p:grpSpPr>
        <p:pic>
          <p:nvPicPr>
            <p:cNvPr id="669" name="Picture 66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70" name="Rectangle 66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71" name="Group 670"/>
          <p:cNvGrpSpPr/>
          <p:nvPr/>
        </p:nvGrpSpPr>
        <p:grpSpPr>
          <a:xfrm>
            <a:off x="-1332279" y="4476710"/>
            <a:ext cx="1019248" cy="914672"/>
            <a:chOff x="-1561924" y="3620866"/>
            <a:chExt cx="1019248" cy="914672"/>
          </a:xfrm>
        </p:grpSpPr>
        <p:pic>
          <p:nvPicPr>
            <p:cNvPr id="672" name="Picture 67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73" name="Rectangle 67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74" name="Group 673"/>
          <p:cNvGrpSpPr/>
          <p:nvPr/>
        </p:nvGrpSpPr>
        <p:grpSpPr>
          <a:xfrm>
            <a:off x="-1319698" y="4485841"/>
            <a:ext cx="1019248" cy="914672"/>
            <a:chOff x="-1561924" y="3620866"/>
            <a:chExt cx="1019248" cy="914672"/>
          </a:xfrm>
        </p:grpSpPr>
        <p:pic>
          <p:nvPicPr>
            <p:cNvPr id="675" name="Picture 67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76" name="Rectangle 67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77" name="Group 676"/>
          <p:cNvGrpSpPr/>
          <p:nvPr/>
        </p:nvGrpSpPr>
        <p:grpSpPr>
          <a:xfrm>
            <a:off x="-1345043" y="4481731"/>
            <a:ext cx="1019248" cy="914672"/>
            <a:chOff x="-1561924" y="3620866"/>
            <a:chExt cx="1019248" cy="914672"/>
          </a:xfrm>
        </p:grpSpPr>
        <p:pic>
          <p:nvPicPr>
            <p:cNvPr id="678" name="Picture 67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79" name="Rectangle 67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80" name="Group 679"/>
          <p:cNvGrpSpPr/>
          <p:nvPr/>
        </p:nvGrpSpPr>
        <p:grpSpPr>
          <a:xfrm>
            <a:off x="-1332462" y="4490862"/>
            <a:ext cx="1019248" cy="914672"/>
            <a:chOff x="-1561924" y="3620866"/>
            <a:chExt cx="1019248" cy="914672"/>
          </a:xfrm>
        </p:grpSpPr>
        <p:pic>
          <p:nvPicPr>
            <p:cNvPr id="681" name="Picture 68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82" name="Rectangle 68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83" name="Group 682"/>
          <p:cNvGrpSpPr/>
          <p:nvPr/>
        </p:nvGrpSpPr>
        <p:grpSpPr>
          <a:xfrm>
            <a:off x="-1336764" y="4481731"/>
            <a:ext cx="1019248" cy="914672"/>
            <a:chOff x="-1561924" y="3620866"/>
            <a:chExt cx="1019248" cy="914672"/>
          </a:xfrm>
        </p:grpSpPr>
        <p:pic>
          <p:nvPicPr>
            <p:cNvPr id="684" name="Picture 68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85" name="Rectangle 68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86" name="Group 685"/>
          <p:cNvGrpSpPr/>
          <p:nvPr/>
        </p:nvGrpSpPr>
        <p:grpSpPr>
          <a:xfrm>
            <a:off x="-1324183" y="4490862"/>
            <a:ext cx="1019248" cy="914672"/>
            <a:chOff x="-1561924" y="3620866"/>
            <a:chExt cx="1019248" cy="914672"/>
          </a:xfrm>
        </p:grpSpPr>
        <p:pic>
          <p:nvPicPr>
            <p:cNvPr id="687" name="Picture 68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88" name="Rectangle 68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89" name="Group 688"/>
          <p:cNvGrpSpPr/>
          <p:nvPr/>
        </p:nvGrpSpPr>
        <p:grpSpPr>
          <a:xfrm>
            <a:off x="-1349528" y="4486752"/>
            <a:ext cx="1019248" cy="914672"/>
            <a:chOff x="-1561924" y="3620866"/>
            <a:chExt cx="1019248" cy="914672"/>
          </a:xfrm>
        </p:grpSpPr>
        <p:pic>
          <p:nvPicPr>
            <p:cNvPr id="690" name="Picture 68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91" name="Rectangle 69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92" name="Group 691"/>
          <p:cNvGrpSpPr/>
          <p:nvPr/>
        </p:nvGrpSpPr>
        <p:grpSpPr>
          <a:xfrm>
            <a:off x="-1336947" y="4495883"/>
            <a:ext cx="1019248" cy="914672"/>
            <a:chOff x="-1561924" y="3620866"/>
            <a:chExt cx="1019248" cy="914672"/>
          </a:xfrm>
        </p:grpSpPr>
        <p:pic>
          <p:nvPicPr>
            <p:cNvPr id="693" name="Picture 69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94" name="Rectangle 69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95" name="Group 694"/>
          <p:cNvGrpSpPr/>
          <p:nvPr/>
        </p:nvGrpSpPr>
        <p:grpSpPr>
          <a:xfrm>
            <a:off x="-1025557" y="1966680"/>
            <a:ext cx="597994" cy="863943"/>
            <a:chOff x="1994400" y="4454521"/>
            <a:chExt cx="601866" cy="932871"/>
          </a:xfrm>
        </p:grpSpPr>
        <p:pic>
          <p:nvPicPr>
            <p:cNvPr id="696" name="Picture 69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697" name="Picture 69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698" name="Group 697"/>
          <p:cNvGrpSpPr/>
          <p:nvPr/>
        </p:nvGrpSpPr>
        <p:grpSpPr>
          <a:xfrm>
            <a:off x="-1017697" y="1964209"/>
            <a:ext cx="597994" cy="863943"/>
            <a:chOff x="1994400" y="4454521"/>
            <a:chExt cx="601866" cy="932871"/>
          </a:xfrm>
        </p:grpSpPr>
        <p:pic>
          <p:nvPicPr>
            <p:cNvPr id="699" name="Picture 698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00" name="Picture 69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01" name="Group 700"/>
          <p:cNvGrpSpPr/>
          <p:nvPr/>
        </p:nvGrpSpPr>
        <p:grpSpPr>
          <a:xfrm>
            <a:off x="-1040400" y="1951301"/>
            <a:ext cx="597994" cy="863943"/>
            <a:chOff x="1994400" y="4454521"/>
            <a:chExt cx="601866" cy="932871"/>
          </a:xfrm>
        </p:grpSpPr>
        <p:pic>
          <p:nvPicPr>
            <p:cNvPr id="702" name="Picture 70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03" name="Picture 70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04" name="Group 703"/>
          <p:cNvGrpSpPr/>
          <p:nvPr/>
        </p:nvGrpSpPr>
        <p:grpSpPr>
          <a:xfrm>
            <a:off x="-1044745" y="1947978"/>
            <a:ext cx="597994" cy="863943"/>
            <a:chOff x="1994400" y="4454521"/>
            <a:chExt cx="601866" cy="932871"/>
          </a:xfrm>
        </p:grpSpPr>
        <p:pic>
          <p:nvPicPr>
            <p:cNvPr id="705" name="Picture 704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06" name="Picture 70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07" name="Group 706"/>
          <p:cNvGrpSpPr/>
          <p:nvPr/>
        </p:nvGrpSpPr>
        <p:grpSpPr>
          <a:xfrm>
            <a:off x="-1023233" y="1980687"/>
            <a:ext cx="597994" cy="863943"/>
            <a:chOff x="1994400" y="4454521"/>
            <a:chExt cx="601866" cy="932871"/>
          </a:xfrm>
        </p:grpSpPr>
        <p:pic>
          <p:nvPicPr>
            <p:cNvPr id="708" name="Picture 707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09" name="Picture 70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10" name="Group 709"/>
          <p:cNvGrpSpPr/>
          <p:nvPr/>
        </p:nvGrpSpPr>
        <p:grpSpPr>
          <a:xfrm>
            <a:off x="-1036885" y="1953465"/>
            <a:ext cx="597994" cy="863943"/>
            <a:chOff x="1994400" y="4454521"/>
            <a:chExt cx="601866" cy="932871"/>
          </a:xfrm>
        </p:grpSpPr>
        <p:pic>
          <p:nvPicPr>
            <p:cNvPr id="711" name="Picture 710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12" name="Picture 71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13" name="Group 712"/>
          <p:cNvGrpSpPr/>
          <p:nvPr/>
        </p:nvGrpSpPr>
        <p:grpSpPr>
          <a:xfrm>
            <a:off x="-1049991" y="1956175"/>
            <a:ext cx="597994" cy="863943"/>
            <a:chOff x="1994400" y="4454521"/>
            <a:chExt cx="601866" cy="932871"/>
          </a:xfrm>
        </p:grpSpPr>
        <p:pic>
          <p:nvPicPr>
            <p:cNvPr id="714" name="Picture 713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15" name="Picture 71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16" name="Group 715"/>
          <p:cNvGrpSpPr/>
          <p:nvPr/>
        </p:nvGrpSpPr>
        <p:grpSpPr>
          <a:xfrm>
            <a:off x="-1039209" y="1941621"/>
            <a:ext cx="597994" cy="863943"/>
            <a:chOff x="1994400" y="4454521"/>
            <a:chExt cx="601866" cy="932871"/>
          </a:xfrm>
        </p:grpSpPr>
        <p:pic>
          <p:nvPicPr>
            <p:cNvPr id="717" name="Picture 716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18" name="Picture 71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19" name="Group 718"/>
          <p:cNvGrpSpPr/>
          <p:nvPr/>
        </p:nvGrpSpPr>
        <p:grpSpPr>
          <a:xfrm>
            <a:off x="-1023233" y="1942492"/>
            <a:ext cx="597994" cy="863943"/>
            <a:chOff x="1994400" y="4454521"/>
            <a:chExt cx="601866" cy="932871"/>
          </a:xfrm>
        </p:grpSpPr>
        <p:pic>
          <p:nvPicPr>
            <p:cNvPr id="720" name="Picture 719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21" name="Picture 72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22" name="Group 721"/>
          <p:cNvGrpSpPr/>
          <p:nvPr/>
        </p:nvGrpSpPr>
        <p:grpSpPr>
          <a:xfrm>
            <a:off x="-1025557" y="1948613"/>
            <a:ext cx="597994" cy="863943"/>
            <a:chOff x="1994400" y="4454521"/>
            <a:chExt cx="601866" cy="932871"/>
          </a:xfrm>
        </p:grpSpPr>
        <p:pic>
          <p:nvPicPr>
            <p:cNvPr id="723" name="Picture 722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24" name="Picture 72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25" name="Group 724"/>
          <p:cNvGrpSpPr/>
          <p:nvPr/>
        </p:nvGrpSpPr>
        <p:grpSpPr>
          <a:xfrm>
            <a:off x="-1034015" y="1958750"/>
            <a:ext cx="597994" cy="863943"/>
            <a:chOff x="1994400" y="4454521"/>
            <a:chExt cx="601866" cy="932871"/>
          </a:xfrm>
        </p:grpSpPr>
        <p:pic>
          <p:nvPicPr>
            <p:cNvPr id="726" name="Picture 72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27" name="Picture 72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28" name="Group 727"/>
          <p:cNvGrpSpPr/>
          <p:nvPr/>
        </p:nvGrpSpPr>
        <p:grpSpPr>
          <a:xfrm>
            <a:off x="-1026155" y="1956279"/>
            <a:ext cx="597994" cy="863943"/>
            <a:chOff x="1994400" y="4454521"/>
            <a:chExt cx="601866" cy="932871"/>
          </a:xfrm>
        </p:grpSpPr>
        <p:pic>
          <p:nvPicPr>
            <p:cNvPr id="729" name="Picture 728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30" name="Picture 72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31" name="Group 730"/>
          <p:cNvGrpSpPr/>
          <p:nvPr/>
        </p:nvGrpSpPr>
        <p:grpSpPr>
          <a:xfrm>
            <a:off x="-1048858" y="1943371"/>
            <a:ext cx="597994" cy="863943"/>
            <a:chOff x="1994400" y="4454521"/>
            <a:chExt cx="601866" cy="932871"/>
          </a:xfrm>
        </p:grpSpPr>
        <p:pic>
          <p:nvPicPr>
            <p:cNvPr id="732" name="Picture 73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33" name="Picture 73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34" name="Group 733"/>
          <p:cNvGrpSpPr/>
          <p:nvPr/>
        </p:nvGrpSpPr>
        <p:grpSpPr>
          <a:xfrm>
            <a:off x="-1053203" y="1940048"/>
            <a:ext cx="597994" cy="863943"/>
            <a:chOff x="1994400" y="4454521"/>
            <a:chExt cx="601866" cy="932871"/>
          </a:xfrm>
        </p:grpSpPr>
        <p:pic>
          <p:nvPicPr>
            <p:cNvPr id="735" name="Picture 734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36" name="Picture 73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37" name="Group 736"/>
          <p:cNvGrpSpPr/>
          <p:nvPr/>
        </p:nvGrpSpPr>
        <p:grpSpPr>
          <a:xfrm>
            <a:off x="-1031691" y="1972757"/>
            <a:ext cx="597994" cy="863943"/>
            <a:chOff x="1994400" y="4454521"/>
            <a:chExt cx="601866" cy="932871"/>
          </a:xfrm>
        </p:grpSpPr>
        <p:pic>
          <p:nvPicPr>
            <p:cNvPr id="738" name="Picture 737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39" name="Picture 73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40" name="Group 739"/>
          <p:cNvGrpSpPr/>
          <p:nvPr/>
        </p:nvGrpSpPr>
        <p:grpSpPr>
          <a:xfrm>
            <a:off x="-1045343" y="1945535"/>
            <a:ext cx="597994" cy="863943"/>
            <a:chOff x="1994400" y="4454521"/>
            <a:chExt cx="601866" cy="932871"/>
          </a:xfrm>
        </p:grpSpPr>
        <p:pic>
          <p:nvPicPr>
            <p:cNvPr id="741" name="Picture 740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42" name="Picture 74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43" name="Group 742"/>
          <p:cNvGrpSpPr/>
          <p:nvPr/>
        </p:nvGrpSpPr>
        <p:grpSpPr>
          <a:xfrm>
            <a:off x="-1058449" y="1948245"/>
            <a:ext cx="597994" cy="863943"/>
            <a:chOff x="1994400" y="4454521"/>
            <a:chExt cx="601866" cy="932871"/>
          </a:xfrm>
        </p:grpSpPr>
        <p:pic>
          <p:nvPicPr>
            <p:cNvPr id="744" name="Picture 743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45" name="Picture 74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46" name="Group 745"/>
          <p:cNvGrpSpPr/>
          <p:nvPr/>
        </p:nvGrpSpPr>
        <p:grpSpPr>
          <a:xfrm>
            <a:off x="-1047667" y="1933691"/>
            <a:ext cx="597994" cy="863943"/>
            <a:chOff x="1994400" y="4454521"/>
            <a:chExt cx="601866" cy="932871"/>
          </a:xfrm>
        </p:grpSpPr>
        <p:pic>
          <p:nvPicPr>
            <p:cNvPr id="747" name="Picture 746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48" name="Picture 74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49" name="Group 748"/>
          <p:cNvGrpSpPr/>
          <p:nvPr/>
        </p:nvGrpSpPr>
        <p:grpSpPr>
          <a:xfrm>
            <a:off x="-1031691" y="1934562"/>
            <a:ext cx="597994" cy="863943"/>
            <a:chOff x="1994400" y="4454521"/>
            <a:chExt cx="601866" cy="932871"/>
          </a:xfrm>
        </p:grpSpPr>
        <p:pic>
          <p:nvPicPr>
            <p:cNvPr id="750" name="Picture 749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51" name="Picture 75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52" name="Group 751"/>
          <p:cNvGrpSpPr/>
          <p:nvPr/>
        </p:nvGrpSpPr>
        <p:grpSpPr>
          <a:xfrm>
            <a:off x="-1034015" y="1940683"/>
            <a:ext cx="597994" cy="863943"/>
            <a:chOff x="1994400" y="4454521"/>
            <a:chExt cx="601866" cy="932871"/>
          </a:xfrm>
        </p:grpSpPr>
        <p:pic>
          <p:nvPicPr>
            <p:cNvPr id="753" name="Picture 752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54" name="Picture 75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55" name="Group 754"/>
          <p:cNvGrpSpPr/>
          <p:nvPr/>
        </p:nvGrpSpPr>
        <p:grpSpPr>
          <a:xfrm>
            <a:off x="-1030120" y="1963089"/>
            <a:ext cx="597994" cy="863943"/>
            <a:chOff x="1994400" y="4454521"/>
            <a:chExt cx="601866" cy="932871"/>
          </a:xfrm>
        </p:grpSpPr>
        <p:pic>
          <p:nvPicPr>
            <p:cNvPr id="756" name="Picture 75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57" name="Picture 75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58" name="Group 757"/>
          <p:cNvGrpSpPr/>
          <p:nvPr/>
        </p:nvGrpSpPr>
        <p:grpSpPr>
          <a:xfrm>
            <a:off x="-1022260" y="1960618"/>
            <a:ext cx="597994" cy="863943"/>
            <a:chOff x="1994400" y="4454521"/>
            <a:chExt cx="601866" cy="932871"/>
          </a:xfrm>
        </p:grpSpPr>
        <p:pic>
          <p:nvPicPr>
            <p:cNvPr id="759" name="Picture 758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60" name="Picture 75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61" name="Group 760"/>
          <p:cNvGrpSpPr/>
          <p:nvPr/>
        </p:nvGrpSpPr>
        <p:grpSpPr>
          <a:xfrm>
            <a:off x="-1044963" y="1947710"/>
            <a:ext cx="597994" cy="863943"/>
            <a:chOff x="1994400" y="4454521"/>
            <a:chExt cx="601866" cy="932871"/>
          </a:xfrm>
        </p:grpSpPr>
        <p:pic>
          <p:nvPicPr>
            <p:cNvPr id="762" name="Picture 76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63" name="Picture 76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64" name="Group 763"/>
          <p:cNvGrpSpPr/>
          <p:nvPr/>
        </p:nvGrpSpPr>
        <p:grpSpPr>
          <a:xfrm>
            <a:off x="-1049308" y="1944387"/>
            <a:ext cx="597994" cy="863943"/>
            <a:chOff x="1994400" y="4454521"/>
            <a:chExt cx="601866" cy="932871"/>
          </a:xfrm>
        </p:grpSpPr>
        <p:pic>
          <p:nvPicPr>
            <p:cNvPr id="765" name="Picture 764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66" name="Picture 76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67" name="Group 766"/>
          <p:cNvGrpSpPr/>
          <p:nvPr/>
        </p:nvGrpSpPr>
        <p:grpSpPr>
          <a:xfrm>
            <a:off x="-1027796" y="1977096"/>
            <a:ext cx="597994" cy="863943"/>
            <a:chOff x="1994400" y="4454521"/>
            <a:chExt cx="601866" cy="932871"/>
          </a:xfrm>
        </p:grpSpPr>
        <p:pic>
          <p:nvPicPr>
            <p:cNvPr id="768" name="Picture 767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69" name="Picture 76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70" name="Group 769"/>
          <p:cNvGrpSpPr/>
          <p:nvPr/>
        </p:nvGrpSpPr>
        <p:grpSpPr>
          <a:xfrm>
            <a:off x="-1041448" y="1949874"/>
            <a:ext cx="597994" cy="863943"/>
            <a:chOff x="1994400" y="4454521"/>
            <a:chExt cx="601866" cy="932871"/>
          </a:xfrm>
        </p:grpSpPr>
        <p:pic>
          <p:nvPicPr>
            <p:cNvPr id="771" name="Picture 770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72" name="Picture 77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73" name="Group 772"/>
          <p:cNvGrpSpPr/>
          <p:nvPr/>
        </p:nvGrpSpPr>
        <p:grpSpPr>
          <a:xfrm>
            <a:off x="-1054554" y="1952584"/>
            <a:ext cx="597994" cy="863943"/>
            <a:chOff x="1994400" y="4454521"/>
            <a:chExt cx="601866" cy="932871"/>
          </a:xfrm>
        </p:grpSpPr>
        <p:pic>
          <p:nvPicPr>
            <p:cNvPr id="774" name="Picture 773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75" name="Picture 77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76" name="Group 775"/>
          <p:cNvGrpSpPr/>
          <p:nvPr/>
        </p:nvGrpSpPr>
        <p:grpSpPr>
          <a:xfrm>
            <a:off x="-1043772" y="1938030"/>
            <a:ext cx="597994" cy="863943"/>
            <a:chOff x="1994400" y="4454521"/>
            <a:chExt cx="601866" cy="932871"/>
          </a:xfrm>
        </p:grpSpPr>
        <p:pic>
          <p:nvPicPr>
            <p:cNvPr id="777" name="Picture 776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78" name="Picture 77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79" name="Group 778"/>
          <p:cNvGrpSpPr/>
          <p:nvPr/>
        </p:nvGrpSpPr>
        <p:grpSpPr>
          <a:xfrm>
            <a:off x="-1027796" y="1938901"/>
            <a:ext cx="597994" cy="863943"/>
            <a:chOff x="1994400" y="4454521"/>
            <a:chExt cx="601866" cy="932871"/>
          </a:xfrm>
        </p:grpSpPr>
        <p:pic>
          <p:nvPicPr>
            <p:cNvPr id="780" name="Picture 779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81" name="Picture 78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82" name="Group 781"/>
          <p:cNvGrpSpPr/>
          <p:nvPr/>
        </p:nvGrpSpPr>
        <p:grpSpPr>
          <a:xfrm>
            <a:off x="-1030120" y="1945022"/>
            <a:ext cx="597994" cy="863943"/>
            <a:chOff x="1994400" y="4454521"/>
            <a:chExt cx="601866" cy="932871"/>
          </a:xfrm>
        </p:grpSpPr>
        <p:pic>
          <p:nvPicPr>
            <p:cNvPr id="783" name="Picture 782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84" name="Picture 78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85" name="Group 784"/>
          <p:cNvGrpSpPr/>
          <p:nvPr/>
        </p:nvGrpSpPr>
        <p:grpSpPr>
          <a:xfrm>
            <a:off x="-1025070" y="1948829"/>
            <a:ext cx="597994" cy="863943"/>
            <a:chOff x="1994400" y="4454521"/>
            <a:chExt cx="601866" cy="932871"/>
          </a:xfrm>
        </p:grpSpPr>
        <p:pic>
          <p:nvPicPr>
            <p:cNvPr id="786" name="Picture 78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87" name="Picture 78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88" name="Group 787"/>
          <p:cNvGrpSpPr/>
          <p:nvPr/>
        </p:nvGrpSpPr>
        <p:grpSpPr>
          <a:xfrm>
            <a:off x="-1017210" y="1946358"/>
            <a:ext cx="597994" cy="863943"/>
            <a:chOff x="1994400" y="4454521"/>
            <a:chExt cx="601866" cy="932871"/>
          </a:xfrm>
        </p:grpSpPr>
        <p:pic>
          <p:nvPicPr>
            <p:cNvPr id="789" name="Picture 788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90" name="Picture 78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91" name="Group 790"/>
          <p:cNvGrpSpPr/>
          <p:nvPr/>
        </p:nvGrpSpPr>
        <p:grpSpPr>
          <a:xfrm>
            <a:off x="-1039913" y="1933450"/>
            <a:ext cx="597994" cy="863943"/>
            <a:chOff x="1994400" y="4454521"/>
            <a:chExt cx="601866" cy="932871"/>
          </a:xfrm>
        </p:grpSpPr>
        <p:pic>
          <p:nvPicPr>
            <p:cNvPr id="792" name="Picture 79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93" name="Picture 79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94" name="Group 793"/>
          <p:cNvGrpSpPr/>
          <p:nvPr/>
        </p:nvGrpSpPr>
        <p:grpSpPr>
          <a:xfrm>
            <a:off x="-1044258" y="1930127"/>
            <a:ext cx="597994" cy="863943"/>
            <a:chOff x="1994400" y="4454521"/>
            <a:chExt cx="601866" cy="932871"/>
          </a:xfrm>
        </p:grpSpPr>
        <p:pic>
          <p:nvPicPr>
            <p:cNvPr id="795" name="Picture 794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96" name="Picture 79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797" name="Group 796"/>
          <p:cNvGrpSpPr/>
          <p:nvPr/>
        </p:nvGrpSpPr>
        <p:grpSpPr>
          <a:xfrm>
            <a:off x="-1022746" y="1962836"/>
            <a:ext cx="597994" cy="863943"/>
            <a:chOff x="1994400" y="4454521"/>
            <a:chExt cx="601866" cy="932871"/>
          </a:xfrm>
        </p:grpSpPr>
        <p:pic>
          <p:nvPicPr>
            <p:cNvPr id="798" name="Picture 797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799" name="Picture 79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00" name="Group 799"/>
          <p:cNvGrpSpPr/>
          <p:nvPr/>
        </p:nvGrpSpPr>
        <p:grpSpPr>
          <a:xfrm>
            <a:off x="-1036398" y="1935614"/>
            <a:ext cx="597994" cy="863943"/>
            <a:chOff x="1994400" y="4454521"/>
            <a:chExt cx="601866" cy="932871"/>
          </a:xfrm>
        </p:grpSpPr>
        <p:pic>
          <p:nvPicPr>
            <p:cNvPr id="801" name="Picture 800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02" name="Picture 80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03" name="Group 802"/>
          <p:cNvGrpSpPr/>
          <p:nvPr/>
        </p:nvGrpSpPr>
        <p:grpSpPr>
          <a:xfrm>
            <a:off x="-1049504" y="1938324"/>
            <a:ext cx="597994" cy="863943"/>
            <a:chOff x="1994400" y="4454521"/>
            <a:chExt cx="601866" cy="932871"/>
          </a:xfrm>
        </p:grpSpPr>
        <p:pic>
          <p:nvPicPr>
            <p:cNvPr id="804" name="Picture 803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05" name="Picture 80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06" name="Group 805"/>
          <p:cNvGrpSpPr/>
          <p:nvPr/>
        </p:nvGrpSpPr>
        <p:grpSpPr>
          <a:xfrm>
            <a:off x="-1038722" y="1923770"/>
            <a:ext cx="597994" cy="863943"/>
            <a:chOff x="1994400" y="4454521"/>
            <a:chExt cx="601866" cy="932871"/>
          </a:xfrm>
        </p:grpSpPr>
        <p:pic>
          <p:nvPicPr>
            <p:cNvPr id="807" name="Picture 806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08" name="Picture 80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09" name="Group 808"/>
          <p:cNvGrpSpPr/>
          <p:nvPr/>
        </p:nvGrpSpPr>
        <p:grpSpPr>
          <a:xfrm>
            <a:off x="-1022746" y="1924641"/>
            <a:ext cx="597994" cy="863943"/>
            <a:chOff x="1994400" y="4454521"/>
            <a:chExt cx="601866" cy="932871"/>
          </a:xfrm>
        </p:grpSpPr>
        <p:pic>
          <p:nvPicPr>
            <p:cNvPr id="810" name="Picture 809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11" name="Picture 8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12" name="Group 811"/>
          <p:cNvGrpSpPr/>
          <p:nvPr/>
        </p:nvGrpSpPr>
        <p:grpSpPr>
          <a:xfrm>
            <a:off x="-1025070" y="1930762"/>
            <a:ext cx="597994" cy="863943"/>
            <a:chOff x="1994400" y="4454521"/>
            <a:chExt cx="601866" cy="932871"/>
          </a:xfrm>
        </p:grpSpPr>
        <p:pic>
          <p:nvPicPr>
            <p:cNvPr id="813" name="Picture 812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14" name="Picture 81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15" name="Group 814"/>
          <p:cNvGrpSpPr/>
          <p:nvPr/>
        </p:nvGrpSpPr>
        <p:grpSpPr>
          <a:xfrm>
            <a:off x="-1260131" y="3198225"/>
            <a:ext cx="1019248" cy="884493"/>
            <a:chOff x="7371850" y="54928"/>
            <a:chExt cx="1158949" cy="936122"/>
          </a:xfrm>
        </p:grpSpPr>
        <p:sp>
          <p:nvSpPr>
            <p:cNvPr id="816" name="Rectangle 81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17" name="Group 81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18" name="Picture 81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19" name="&quot;No&quot; Symbol 81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20" name="Group 819"/>
          <p:cNvGrpSpPr/>
          <p:nvPr/>
        </p:nvGrpSpPr>
        <p:grpSpPr>
          <a:xfrm>
            <a:off x="-1268330" y="3188379"/>
            <a:ext cx="1019248" cy="884493"/>
            <a:chOff x="7371850" y="54928"/>
            <a:chExt cx="1158949" cy="936122"/>
          </a:xfrm>
        </p:grpSpPr>
        <p:sp>
          <p:nvSpPr>
            <p:cNvPr id="821" name="Rectangle 82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22" name="Group 82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23" name="Picture 82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24" name="&quot;No&quot; Symbol 82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25" name="Group 824"/>
          <p:cNvGrpSpPr/>
          <p:nvPr/>
        </p:nvGrpSpPr>
        <p:grpSpPr>
          <a:xfrm>
            <a:off x="-1296510" y="4511461"/>
            <a:ext cx="1019248" cy="914672"/>
            <a:chOff x="-1561924" y="3620866"/>
            <a:chExt cx="1019248" cy="914672"/>
          </a:xfrm>
        </p:grpSpPr>
        <p:pic>
          <p:nvPicPr>
            <p:cNvPr id="826" name="Picture 82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27" name="Rectangle 82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28" name="Group 827"/>
          <p:cNvGrpSpPr/>
          <p:nvPr/>
        </p:nvGrpSpPr>
        <p:grpSpPr>
          <a:xfrm>
            <a:off x="-1253598" y="3213438"/>
            <a:ext cx="1019248" cy="884493"/>
            <a:chOff x="7371850" y="54928"/>
            <a:chExt cx="1158949" cy="936122"/>
          </a:xfrm>
        </p:grpSpPr>
        <p:sp>
          <p:nvSpPr>
            <p:cNvPr id="829" name="Rectangle 82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30" name="Group 82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31" name="Picture 83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32" name="&quot;No&quot; Symbol 83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33" name="Group 832"/>
          <p:cNvGrpSpPr/>
          <p:nvPr/>
        </p:nvGrpSpPr>
        <p:grpSpPr>
          <a:xfrm>
            <a:off x="-1261797" y="3203592"/>
            <a:ext cx="1019248" cy="884493"/>
            <a:chOff x="7371850" y="54928"/>
            <a:chExt cx="1158949" cy="936122"/>
          </a:xfrm>
        </p:grpSpPr>
        <p:sp>
          <p:nvSpPr>
            <p:cNvPr id="834" name="Rectangle 83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35" name="Group 83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36" name="Picture 83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37" name="&quot;No&quot; Symbol 83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38" name="Group 837"/>
          <p:cNvGrpSpPr/>
          <p:nvPr/>
        </p:nvGrpSpPr>
        <p:grpSpPr>
          <a:xfrm>
            <a:off x="-1255014" y="3210923"/>
            <a:ext cx="1019248" cy="884493"/>
            <a:chOff x="7371850" y="54928"/>
            <a:chExt cx="1158949" cy="936122"/>
          </a:xfrm>
        </p:grpSpPr>
        <p:sp>
          <p:nvSpPr>
            <p:cNvPr id="839" name="Rectangle 83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40" name="Group 83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41" name="Picture 84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42" name="&quot;No&quot; Symbol 84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43" name="Group 842"/>
          <p:cNvGrpSpPr/>
          <p:nvPr/>
        </p:nvGrpSpPr>
        <p:grpSpPr>
          <a:xfrm>
            <a:off x="-1263213" y="3201077"/>
            <a:ext cx="1019248" cy="884493"/>
            <a:chOff x="7371850" y="54928"/>
            <a:chExt cx="1158949" cy="936122"/>
          </a:xfrm>
        </p:grpSpPr>
        <p:sp>
          <p:nvSpPr>
            <p:cNvPr id="844" name="Rectangle 84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45" name="Group 84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46" name="Picture 84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47" name="&quot;No&quot; Symbol 84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48" name="Group 847"/>
          <p:cNvGrpSpPr/>
          <p:nvPr/>
        </p:nvGrpSpPr>
        <p:grpSpPr>
          <a:xfrm>
            <a:off x="-1248481" y="3226136"/>
            <a:ext cx="1019248" cy="884493"/>
            <a:chOff x="7371850" y="54928"/>
            <a:chExt cx="1158949" cy="936122"/>
          </a:xfrm>
        </p:grpSpPr>
        <p:sp>
          <p:nvSpPr>
            <p:cNvPr id="849" name="Rectangle 84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50" name="Group 84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51" name="Picture 85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52" name="&quot;No&quot; Symbol 85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53" name="Group 852"/>
          <p:cNvGrpSpPr/>
          <p:nvPr/>
        </p:nvGrpSpPr>
        <p:grpSpPr>
          <a:xfrm>
            <a:off x="-1256680" y="3216290"/>
            <a:ext cx="1019248" cy="884493"/>
            <a:chOff x="7371850" y="54928"/>
            <a:chExt cx="1158949" cy="936122"/>
          </a:xfrm>
        </p:grpSpPr>
        <p:sp>
          <p:nvSpPr>
            <p:cNvPr id="854" name="Rectangle 85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55" name="Group 85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56" name="Picture 85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57" name="&quot;No&quot; Symbol 85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58" name="Group 857"/>
          <p:cNvGrpSpPr/>
          <p:nvPr/>
        </p:nvGrpSpPr>
        <p:grpSpPr>
          <a:xfrm>
            <a:off x="-1263213" y="3210923"/>
            <a:ext cx="1019248" cy="884493"/>
            <a:chOff x="7371850" y="54928"/>
            <a:chExt cx="1158949" cy="936122"/>
          </a:xfrm>
        </p:grpSpPr>
        <p:sp>
          <p:nvSpPr>
            <p:cNvPr id="859" name="Rectangle 85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60" name="Group 85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61" name="Picture 86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62" name="&quot;No&quot; Symbol 86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63" name="Group 862"/>
          <p:cNvGrpSpPr/>
          <p:nvPr/>
        </p:nvGrpSpPr>
        <p:grpSpPr>
          <a:xfrm>
            <a:off x="-1271412" y="3201077"/>
            <a:ext cx="1019248" cy="884493"/>
            <a:chOff x="7371850" y="54928"/>
            <a:chExt cx="1158949" cy="936122"/>
          </a:xfrm>
        </p:grpSpPr>
        <p:sp>
          <p:nvSpPr>
            <p:cNvPr id="864" name="Rectangle 86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65" name="Group 86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66" name="Picture 86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67" name="&quot;No&quot; Symbol 86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68" name="Group 867"/>
          <p:cNvGrpSpPr/>
          <p:nvPr/>
        </p:nvGrpSpPr>
        <p:grpSpPr>
          <a:xfrm>
            <a:off x="-1256680" y="3226136"/>
            <a:ext cx="1019248" cy="884493"/>
            <a:chOff x="7371850" y="54928"/>
            <a:chExt cx="1158949" cy="936122"/>
          </a:xfrm>
        </p:grpSpPr>
        <p:sp>
          <p:nvSpPr>
            <p:cNvPr id="869" name="Rectangle 86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70" name="Group 86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71" name="Picture 87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72" name="&quot;No&quot; Symbol 87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73" name="Group 872"/>
          <p:cNvGrpSpPr/>
          <p:nvPr/>
        </p:nvGrpSpPr>
        <p:grpSpPr>
          <a:xfrm>
            <a:off x="-1264879" y="3216290"/>
            <a:ext cx="1019248" cy="884493"/>
            <a:chOff x="7371850" y="54928"/>
            <a:chExt cx="1158949" cy="936122"/>
          </a:xfrm>
        </p:grpSpPr>
        <p:sp>
          <p:nvSpPr>
            <p:cNvPr id="874" name="Rectangle 87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75" name="Group 87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76" name="Picture 87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77" name="&quot;No&quot; Symbol 87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78" name="Group 877"/>
          <p:cNvGrpSpPr/>
          <p:nvPr/>
        </p:nvGrpSpPr>
        <p:grpSpPr>
          <a:xfrm>
            <a:off x="-1258096" y="3223621"/>
            <a:ext cx="1019248" cy="884493"/>
            <a:chOff x="7371850" y="54928"/>
            <a:chExt cx="1158949" cy="936122"/>
          </a:xfrm>
        </p:grpSpPr>
        <p:sp>
          <p:nvSpPr>
            <p:cNvPr id="879" name="Rectangle 87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80" name="Group 87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81" name="Picture 88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82" name="&quot;No&quot; Symbol 88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83" name="Group 882"/>
          <p:cNvGrpSpPr/>
          <p:nvPr/>
        </p:nvGrpSpPr>
        <p:grpSpPr>
          <a:xfrm>
            <a:off x="-1266295" y="3213775"/>
            <a:ext cx="1019248" cy="884493"/>
            <a:chOff x="7371850" y="54928"/>
            <a:chExt cx="1158949" cy="936122"/>
          </a:xfrm>
        </p:grpSpPr>
        <p:sp>
          <p:nvSpPr>
            <p:cNvPr id="884" name="Rectangle 88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85" name="Group 88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86" name="Picture 88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87" name="&quot;No&quot; Symbol 88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88" name="Group 887"/>
          <p:cNvGrpSpPr/>
          <p:nvPr/>
        </p:nvGrpSpPr>
        <p:grpSpPr>
          <a:xfrm>
            <a:off x="-1251563" y="3238834"/>
            <a:ext cx="1019248" cy="884493"/>
            <a:chOff x="7371850" y="54928"/>
            <a:chExt cx="1158949" cy="936122"/>
          </a:xfrm>
        </p:grpSpPr>
        <p:sp>
          <p:nvSpPr>
            <p:cNvPr id="889" name="Rectangle 88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90" name="Group 88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91" name="Picture 89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92" name="&quot;No&quot; Symbol 89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93" name="Group 892"/>
          <p:cNvGrpSpPr/>
          <p:nvPr/>
        </p:nvGrpSpPr>
        <p:grpSpPr>
          <a:xfrm>
            <a:off x="-1259762" y="3228988"/>
            <a:ext cx="1019248" cy="884493"/>
            <a:chOff x="7371850" y="54928"/>
            <a:chExt cx="1158949" cy="936122"/>
          </a:xfrm>
        </p:grpSpPr>
        <p:sp>
          <p:nvSpPr>
            <p:cNvPr id="894" name="Rectangle 89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895" name="Group 89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896" name="Picture 89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897" name="&quot;No&quot; Symbol 89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98" name="Group 897"/>
          <p:cNvGrpSpPr/>
          <p:nvPr/>
        </p:nvGrpSpPr>
        <p:grpSpPr>
          <a:xfrm>
            <a:off x="-1282139" y="3203592"/>
            <a:ext cx="1019248" cy="884493"/>
            <a:chOff x="7371850" y="54928"/>
            <a:chExt cx="1158949" cy="936122"/>
          </a:xfrm>
        </p:grpSpPr>
        <p:sp>
          <p:nvSpPr>
            <p:cNvPr id="899" name="Rectangle 89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00" name="Group 89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01" name="Picture 90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02" name="&quot;No&quot; Symbol 90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03" name="Group 902"/>
          <p:cNvGrpSpPr/>
          <p:nvPr/>
        </p:nvGrpSpPr>
        <p:grpSpPr>
          <a:xfrm>
            <a:off x="-1290338" y="3193746"/>
            <a:ext cx="1019248" cy="884493"/>
            <a:chOff x="7371850" y="54928"/>
            <a:chExt cx="1158949" cy="936122"/>
          </a:xfrm>
        </p:grpSpPr>
        <p:sp>
          <p:nvSpPr>
            <p:cNvPr id="904" name="Rectangle 90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05" name="Group 90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06" name="Picture 90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07" name="&quot;No&quot; Symbol 90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08" name="Group 907"/>
          <p:cNvGrpSpPr/>
          <p:nvPr/>
        </p:nvGrpSpPr>
        <p:grpSpPr>
          <a:xfrm>
            <a:off x="-1275606" y="3218805"/>
            <a:ext cx="1019248" cy="884493"/>
            <a:chOff x="7371850" y="54928"/>
            <a:chExt cx="1158949" cy="936122"/>
          </a:xfrm>
        </p:grpSpPr>
        <p:sp>
          <p:nvSpPr>
            <p:cNvPr id="909" name="Rectangle 90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10" name="Group 90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11" name="Picture 91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12" name="&quot;No&quot; Symbol 91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13" name="Group 912"/>
          <p:cNvGrpSpPr/>
          <p:nvPr/>
        </p:nvGrpSpPr>
        <p:grpSpPr>
          <a:xfrm>
            <a:off x="-1283805" y="3208959"/>
            <a:ext cx="1019248" cy="884493"/>
            <a:chOff x="7371850" y="54928"/>
            <a:chExt cx="1158949" cy="936122"/>
          </a:xfrm>
        </p:grpSpPr>
        <p:sp>
          <p:nvSpPr>
            <p:cNvPr id="914" name="Rectangle 91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15" name="Group 91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16" name="Picture 91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17" name="&quot;No&quot; Symbol 91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18" name="Group 917"/>
          <p:cNvGrpSpPr/>
          <p:nvPr/>
        </p:nvGrpSpPr>
        <p:grpSpPr>
          <a:xfrm>
            <a:off x="-1277022" y="3216290"/>
            <a:ext cx="1019248" cy="884493"/>
            <a:chOff x="7371850" y="54928"/>
            <a:chExt cx="1158949" cy="936122"/>
          </a:xfrm>
        </p:grpSpPr>
        <p:sp>
          <p:nvSpPr>
            <p:cNvPr id="919" name="Rectangle 91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20" name="Group 91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21" name="Picture 92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22" name="&quot;No&quot; Symbol 92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23" name="Group 922"/>
          <p:cNvGrpSpPr/>
          <p:nvPr/>
        </p:nvGrpSpPr>
        <p:grpSpPr>
          <a:xfrm>
            <a:off x="-1285221" y="3206444"/>
            <a:ext cx="1019248" cy="884493"/>
            <a:chOff x="7371850" y="54928"/>
            <a:chExt cx="1158949" cy="936122"/>
          </a:xfrm>
        </p:grpSpPr>
        <p:sp>
          <p:nvSpPr>
            <p:cNvPr id="924" name="Rectangle 92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25" name="Group 92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26" name="Picture 92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27" name="&quot;No&quot; Symbol 92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28" name="Group 927"/>
          <p:cNvGrpSpPr/>
          <p:nvPr/>
        </p:nvGrpSpPr>
        <p:grpSpPr>
          <a:xfrm>
            <a:off x="-1270489" y="3231503"/>
            <a:ext cx="1019248" cy="884493"/>
            <a:chOff x="7371850" y="54928"/>
            <a:chExt cx="1158949" cy="936122"/>
          </a:xfrm>
        </p:grpSpPr>
        <p:sp>
          <p:nvSpPr>
            <p:cNvPr id="929" name="Rectangle 92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30" name="Group 92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31" name="Picture 93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32" name="&quot;No&quot; Symbol 93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33" name="Group 932"/>
          <p:cNvGrpSpPr/>
          <p:nvPr/>
        </p:nvGrpSpPr>
        <p:grpSpPr>
          <a:xfrm>
            <a:off x="-1278688" y="3221657"/>
            <a:ext cx="1019248" cy="884493"/>
            <a:chOff x="7371850" y="54928"/>
            <a:chExt cx="1158949" cy="936122"/>
          </a:xfrm>
        </p:grpSpPr>
        <p:sp>
          <p:nvSpPr>
            <p:cNvPr id="934" name="Rectangle 93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35" name="Group 93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36" name="Picture 93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37" name="&quot;No&quot; Symbol 93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38" name="Group 937"/>
          <p:cNvGrpSpPr/>
          <p:nvPr/>
        </p:nvGrpSpPr>
        <p:grpSpPr>
          <a:xfrm>
            <a:off x="-1285221" y="3216290"/>
            <a:ext cx="1019248" cy="884493"/>
            <a:chOff x="7371850" y="54928"/>
            <a:chExt cx="1158949" cy="936122"/>
          </a:xfrm>
        </p:grpSpPr>
        <p:sp>
          <p:nvSpPr>
            <p:cNvPr id="939" name="Rectangle 93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40" name="Group 93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41" name="Picture 94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42" name="&quot;No&quot; Symbol 94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43" name="Group 942"/>
          <p:cNvGrpSpPr/>
          <p:nvPr/>
        </p:nvGrpSpPr>
        <p:grpSpPr>
          <a:xfrm>
            <a:off x="-1293420" y="3206444"/>
            <a:ext cx="1019248" cy="884493"/>
            <a:chOff x="7371850" y="54928"/>
            <a:chExt cx="1158949" cy="936122"/>
          </a:xfrm>
        </p:grpSpPr>
        <p:sp>
          <p:nvSpPr>
            <p:cNvPr id="944" name="Rectangle 94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45" name="Group 94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46" name="Picture 94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47" name="&quot;No&quot; Symbol 94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48" name="Group 947"/>
          <p:cNvGrpSpPr/>
          <p:nvPr/>
        </p:nvGrpSpPr>
        <p:grpSpPr>
          <a:xfrm>
            <a:off x="-1278688" y="3231503"/>
            <a:ext cx="1019248" cy="884493"/>
            <a:chOff x="7371850" y="54928"/>
            <a:chExt cx="1158949" cy="936122"/>
          </a:xfrm>
        </p:grpSpPr>
        <p:sp>
          <p:nvSpPr>
            <p:cNvPr id="949" name="Rectangle 94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50" name="Group 94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51" name="Picture 95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52" name="&quot;No&quot; Symbol 95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53" name="Group 952"/>
          <p:cNvGrpSpPr/>
          <p:nvPr/>
        </p:nvGrpSpPr>
        <p:grpSpPr>
          <a:xfrm>
            <a:off x="-1286887" y="3221657"/>
            <a:ext cx="1019248" cy="884493"/>
            <a:chOff x="7371850" y="54928"/>
            <a:chExt cx="1158949" cy="936122"/>
          </a:xfrm>
        </p:grpSpPr>
        <p:sp>
          <p:nvSpPr>
            <p:cNvPr id="954" name="Rectangle 95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55" name="Group 95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56" name="Picture 95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57" name="&quot;No&quot; Symbol 95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58" name="Group 957"/>
          <p:cNvGrpSpPr/>
          <p:nvPr/>
        </p:nvGrpSpPr>
        <p:grpSpPr>
          <a:xfrm>
            <a:off x="-1280104" y="3228988"/>
            <a:ext cx="1019248" cy="884493"/>
            <a:chOff x="7371850" y="54928"/>
            <a:chExt cx="1158949" cy="936122"/>
          </a:xfrm>
        </p:grpSpPr>
        <p:sp>
          <p:nvSpPr>
            <p:cNvPr id="959" name="Rectangle 95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60" name="Group 95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61" name="Picture 96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62" name="&quot;No&quot; Symbol 96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63" name="Group 962"/>
          <p:cNvGrpSpPr/>
          <p:nvPr/>
        </p:nvGrpSpPr>
        <p:grpSpPr>
          <a:xfrm>
            <a:off x="-1288303" y="3219142"/>
            <a:ext cx="1019248" cy="884493"/>
            <a:chOff x="7371850" y="54928"/>
            <a:chExt cx="1158949" cy="936122"/>
          </a:xfrm>
        </p:grpSpPr>
        <p:sp>
          <p:nvSpPr>
            <p:cNvPr id="964" name="Rectangle 96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65" name="Group 96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66" name="Picture 96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67" name="&quot;No&quot; Symbol 96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68" name="Group 967"/>
          <p:cNvGrpSpPr/>
          <p:nvPr/>
        </p:nvGrpSpPr>
        <p:grpSpPr>
          <a:xfrm>
            <a:off x="-1273571" y="3244201"/>
            <a:ext cx="1019248" cy="884493"/>
            <a:chOff x="7371850" y="54928"/>
            <a:chExt cx="1158949" cy="936122"/>
          </a:xfrm>
        </p:grpSpPr>
        <p:sp>
          <p:nvSpPr>
            <p:cNvPr id="969" name="Rectangle 96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70" name="Group 96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71" name="Picture 97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72" name="&quot;No&quot; Symbol 97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73" name="Group 972"/>
          <p:cNvGrpSpPr/>
          <p:nvPr/>
        </p:nvGrpSpPr>
        <p:grpSpPr>
          <a:xfrm>
            <a:off x="-1281770" y="3234355"/>
            <a:ext cx="1019248" cy="884493"/>
            <a:chOff x="7371850" y="54928"/>
            <a:chExt cx="1158949" cy="936122"/>
          </a:xfrm>
        </p:grpSpPr>
        <p:sp>
          <p:nvSpPr>
            <p:cNvPr id="974" name="Rectangle 97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75" name="Group 97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76" name="Picture 97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77" name="&quot;No&quot; Symbol 97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78" name="Group 977"/>
          <p:cNvGrpSpPr/>
          <p:nvPr/>
        </p:nvGrpSpPr>
        <p:grpSpPr>
          <a:xfrm>
            <a:off x="-1273571" y="3185034"/>
            <a:ext cx="1019248" cy="884493"/>
            <a:chOff x="7371850" y="54928"/>
            <a:chExt cx="1158949" cy="936122"/>
          </a:xfrm>
        </p:grpSpPr>
        <p:sp>
          <p:nvSpPr>
            <p:cNvPr id="979" name="Rectangle 97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80" name="Group 97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81" name="Picture 98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82" name="&quot;No&quot; Symbol 98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83" name="Group 982"/>
          <p:cNvGrpSpPr/>
          <p:nvPr/>
        </p:nvGrpSpPr>
        <p:grpSpPr>
          <a:xfrm>
            <a:off x="-1281770" y="3175188"/>
            <a:ext cx="1019248" cy="884493"/>
            <a:chOff x="7371850" y="54928"/>
            <a:chExt cx="1158949" cy="936122"/>
          </a:xfrm>
        </p:grpSpPr>
        <p:sp>
          <p:nvSpPr>
            <p:cNvPr id="984" name="Rectangle 98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85" name="Group 98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86" name="Picture 98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87" name="&quot;No&quot; Symbol 98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88" name="Group 987"/>
          <p:cNvGrpSpPr/>
          <p:nvPr/>
        </p:nvGrpSpPr>
        <p:grpSpPr>
          <a:xfrm>
            <a:off x="-1267038" y="3200247"/>
            <a:ext cx="1019248" cy="884493"/>
            <a:chOff x="7371850" y="54928"/>
            <a:chExt cx="1158949" cy="936122"/>
          </a:xfrm>
        </p:grpSpPr>
        <p:sp>
          <p:nvSpPr>
            <p:cNvPr id="989" name="Rectangle 98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90" name="Group 98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91" name="Picture 99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92" name="&quot;No&quot; Symbol 99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93" name="Group 992"/>
          <p:cNvGrpSpPr/>
          <p:nvPr/>
        </p:nvGrpSpPr>
        <p:grpSpPr>
          <a:xfrm>
            <a:off x="-1275237" y="3190401"/>
            <a:ext cx="1019248" cy="884493"/>
            <a:chOff x="7371850" y="54928"/>
            <a:chExt cx="1158949" cy="936122"/>
          </a:xfrm>
        </p:grpSpPr>
        <p:sp>
          <p:nvSpPr>
            <p:cNvPr id="994" name="Rectangle 99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95" name="Group 99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96" name="Picture 99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97" name="&quot;No&quot; Symbol 99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98" name="Group 997"/>
          <p:cNvGrpSpPr/>
          <p:nvPr/>
        </p:nvGrpSpPr>
        <p:grpSpPr>
          <a:xfrm>
            <a:off x="-1268454" y="3197732"/>
            <a:ext cx="1019248" cy="884493"/>
            <a:chOff x="7371850" y="54928"/>
            <a:chExt cx="1158949" cy="936122"/>
          </a:xfrm>
        </p:grpSpPr>
        <p:sp>
          <p:nvSpPr>
            <p:cNvPr id="999" name="Rectangle 99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00" name="Group 99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01" name="Picture 100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02" name="&quot;No&quot; Symbol 100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03" name="Group 1002"/>
          <p:cNvGrpSpPr/>
          <p:nvPr/>
        </p:nvGrpSpPr>
        <p:grpSpPr>
          <a:xfrm>
            <a:off x="-1276653" y="3187886"/>
            <a:ext cx="1019248" cy="884493"/>
            <a:chOff x="7371850" y="54928"/>
            <a:chExt cx="1158949" cy="936122"/>
          </a:xfrm>
        </p:grpSpPr>
        <p:sp>
          <p:nvSpPr>
            <p:cNvPr id="1004" name="Rectangle 100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05" name="Group 100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06" name="Picture 100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07" name="&quot;No&quot; Symbol 100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08" name="Group 1007"/>
          <p:cNvGrpSpPr/>
          <p:nvPr/>
        </p:nvGrpSpPr>
        <p:grpSpPr>
          <a:xfrm>
            <a:off x="-1261921" y="3212945"/>
            <a:ext cx="1019248" cy="884493"/>
            <a:chOff x="7371850" y="54928"/>
            <a:chExt cx="1158949" cy="936122"/>
          </a:xfrm>
        </p:grpSpPr>
        <p:sp>
          <p:nvSpPr>
            <p:cNvPr id="1009" name="Rectangle 100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10" name="Group 100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11" name="Picture 101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12" name="&quot;No&quot; Symbol 101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13" name="Group 1012"/>
          <p:cNvGrpSpPr/>
          <p:nvPr/>
        </p:nvGrpSpPr>
        <p:grpSpPr>
          <a:xfrm>
            <a:off x="-1270120" y="3203099"/>
            <a:ext cx="1019248" cy="884493"/>
            <a:chOff x="7371850" y="54928"/>
            <a:chExt cx="1158949" cy="936122"/>
          </a:xfrm>
        </p:grpSpPr>
        <p:sp>
          <p:nvSpPr>
            <p:cNvPr id="1014" name="Rectangle 101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15" name="Group 101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16" name="Picture 101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17" name="&quot;No&quot; Symbol 101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18" name="Group 1017"/>
          <p:cNvGrpSpPr/>
          <p:nvPr/>
        </p:nvGrpSpPr>
        <p:grpSpPr>
          <a:xfrm>
            <a:off x="-1276653" y="3197732"/>
            <a:ext cx="1019248" cy="884493"/>
            <a:chOff x="7371850" y="54928"/>
            <a:chExt cx="1158949" cy="936122"/>
          </a:xfrm>
        </p:grpSpPr>
        <p:sp>
          <p:nvSpPr>
            <p:cNvPr id="1019" name="Rectangle 101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20" name="Group 101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21" name="Picture 102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22" name="&quot;No&quot; Symbol 102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23" name="Group 1022"/>
          <p:cNvGrpSpPr/>
          <p:nvPr/>
        </p:nvGrpSpPr>
        <p:grpSpPr>
          <a:xfrm>
            <a:off x="-1284852" y="3187886"/>
            <a:ext cx="1019248" cy="884493"/>
            <a:chOff x="7371850" y="54928"/>
            <a:chExt cx="1158949" cy="936122"/>
          </a:xfrm>
        </p:grpSpPr>
        <p:sp>
          <p:nvSpPr>
            <p:cNvPr id="1024" name="Rectangle 102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25" name="Group 102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26" name="Picture 102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27" name="&quot;No&quot; Symbol 102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28" name="Group 1027"/>
          <p:cNvGrpSpPr/>
          <p:nvPr/>
        </p:nvGrpSpPr>
        <p:grpSpPr>
          <a:xfrm>
            <a:off x="-1270120" y="3212945"/>
            <a:ext cx="1019248" cy="884493"/>
            <a:chOff x="7371850" y="54928"/>
            <a:chExt cx="1158949" cy="936122"/>
          </a:xfrm>
        </p:grpSpPr>
        <p:sp>
          <p:nvSpPr>
            <p:cNvPr id="1029" name="Rectangle 102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30" name="Group 102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31" name="Picture 103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32" name="&quot;No&quot; Symbol 103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33" name="Group 1032"/>
          <p:cNvGrpSpPr/>
          <p:nvPr/>
        </p:nvGrpSpPr>
        <p:grpSpPr>
          <a:xfrm>
            <a:off x="-1278319" y="3203099"/>
            <a:ext cx="1019248" cy="884493"/>
            <a:chOff x="7371850" y="54928"/>
            <a:chExt cx="1158949" cy="936122"/>
          </a:xfrm>
        </p:grpSpPr>
        <p:sp>
          <p:nvSpPr>
            <p:cNvPr id="1034" name="Rectangle 103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35" name="Group 103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36" name="Picture 103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37" name="&quot;No&quot; Symbol 103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38" name="Group 1037"/>
          <p:cNvGrpSpPr/>
          <p:nvPr/>
        </p:nvGrpSpPr>
        <p:grpSpPr>
          <a:xfrm>
            <a:off x="-1271536" y="3210430"/>
            <a:ext cx="1019248" cy="884493"/>
            <a:chOff x="7371850" y="54928"/>
            <a:chExt cx="1158949" cy="936122"/>
          </a:xfrm>
        </p:grpSpPr>
        <p:sp>
          <p:nvSpPr>
            <p:cNvPr id="1039" name="Rectangle 103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40" name="Group 103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41" name="Picture 104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42" name="&quot;No&quot; Symbol 104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43" name="Group 1042"/>
          <p:cNvGrpSpPr/>
          <p:nvPr/>
        </p:nvGrpSpPr>
        <p:grpSpPr>
          <a:xfrm>
            <a:off x="-1279735" y="3200584"/>
            <a:ext cx="1019248" cy="884493"/>
            <a:chOff x="7371850" y="54928"/>
            <a:chExt cx="1158949" cy="936122"/>
          </a:xfrm>
        </p:grpSpPr>
        <p:sp>
          <p:nvSpPr>
            <p:cNvPr id="1044" name="Rectangle 104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45" name="Group 104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46" name="Picture 104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47" name="&quot;No&quot; Symbol 104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48" name="Group 1047"/>
          <p:cNvGrpSpPr/>
          <p:nvPr/>
        </p:nvGrpSpPr>
        <p:grpSpPr>
          <a:xfrm>
            <a:off x="-1265003" y="3225643"/>
            <a:ext cx="1019248" cy="884493"/>
            <a:chOff x="7371850" y="54928"/>
            <a:chExt cx="1158949" cy="936122"/>
          </a:xfrm>
        </p:grpSpPr>
        <p:sp>
          <p:nvSpPr>
            <p:cNvPr id="1049" name="Rectangle 104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50" name="Group 104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51" name="Picture 105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52" name="&quot;No&quot; Symbol 105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53" name="Group 1052"/>
          <p:cNvGrpSpPr/>
          <p:nvPr/>
        </p:nvGrpSpPr>
        <p:grpSpPr>
          <a:xfrm>
            <a:off x="-1273202" y="3215797"/>
            <a:ext cx="1019248" cy="884493"/>
            <a:chOff x="7371850" y="54928"/>
            <a:chExt cx="1158949" cy="936122"/>
          </a:xfrm>
        </p:grpSpPr>
        <p:sp>
          <p:nvSpPr>
            <p:cNvPr id="1054" name="Rectangle 105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55" name="Group 105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56" name="Picture 105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57" name="&quot;No&quot; Symbol 105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58" name="Group 1057"/>
          <p:cNvGrpSpPr/>
          <p:nvPr/>
        </p:nvGrpSpPr>
        <p:grpSpPr>
          <a:xfrm>
            <a:off x="-1295579" y="3190401"/>
            <a:ext cx="1019248" cy="884493"/>
            <a:chOff x="7371850" y="54928"/>
            <a:chExt cx="1158949" cy="936122"/>
          </a:xfrm>
        </p:grpSpPr>
        <p:sp>
          <p:nvSpPr>
            <p:cNvPr id="1059" name="Rectangle 105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60" name="Group 105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61" name="Picture 106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62" name="&quot;No&quot; Symbol 106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63" name="Group 1062"/>
          <p:cNvGrpSpPr/>
          <p:nvPr/>
        </p:nvGrpSpPr>
        <p:grpSpPr>
          <a:xfrm>
            <a:off x="-1303778" y="3180555"/>
            <a:ext cx="1019248" cy="884493"/>
            <a:chOff x="7371850" y="54928"/>
            <a:chExt cx="1158949" cy="936122"/>
          </a:xfrm>
        </p:grpSpPr>
        <p:sp>
          <p:nvSpPr>
            <p:cNvPr id="1064" name="Rectangle 106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65" name="Group 106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66" name="Picture 106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67" name="&quot;No&quot; Symbol 106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68" name="Group 1067"/>
          <p:cNvGrpSpPr/>
          <p:nvPr/>
        </p:nvGrpSpPr>
        <p:grpSpPr>
          <a:xfrm>
            <a:off x="-1289046" y="3205614"/>
            <a:ext cx="1019248" cy="884493"/>
            <a:chOff x="7371850" y="54928"/>
            <a:chExt cx="1158949" cy="936122"/>
          </a:xfrm>
        </p:grpSpPr>
        <p:sp>
          <p:nvSpPr>
            <p:cNvPr id="1069" name="Rectangle 106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70" name="Group 106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71" name="Picture 107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72" name="&quot;No&quot; Symbol 107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73" name="Group 1072"/>
          <p:cNvGrpSpPr/>
          <p:nvPr/>
        </p:nvGrpSpPr>
        <p:grpSpPr>
          <a:xfrm>
            <a:off x="-1297245" y="3195768"/>
            <a:ext cx="1019248" cy="884493"/>
            <a:chOff x="7371850" y="54928"/>
            <a:chExt cx="1158949" cy="936122"/>
          </a:xfrm>
        </p:grpSpPr>
        <p:sp>
          <p:nvSpPr>
            <p:cNvPr id="1074" name="Rectangle 107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75" name="Group 107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76" name="Picture 107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77" name="&quot;No&quot; Symbol 107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78" name="Group 1077"/>
          <p:cNvGrpSpPr/>
          <p:nvPr/>
        </p:nvGrpSpPr>
        <p:grpSpPr>
          <a:xfrm>
            <a:off x="-1290462" y="3203099"/>
            <a:ext cx="1019248" cy="884493"/>
            <a:chOff x="7371850" y="54928"/>
            <a:chExt cx="1158949" cy="936122"/>
          </a:xfrm>
        </p:grpSpPr>
        <p:sp>
          <p:nvSpPr>
            <p:cNvPr id="1079" name="Rectangle 107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80" name="Group 107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81" name="Picture 108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82" name="&quot;No&quot; Symbol 108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83" name="Group 1082"/>
          <p:cNvGrpSpPr/>
          <p:nvPr/>
        </p:nvGrpSpPr>
        <p:grpSpPr>
          <a:xfrm>
            <a:off x="-1298661" y="3193253"/>
            <a:ext cx="1019248" cy="884493"/>
            <a:chOff x="7371850" y="54928"/>
            <a:chExt cx="1158949" cy="936122"/>
          </a:xfrm>
        </p:grpSpPr>
        <p:sp>
          <p:nvSpPr>
            <p:cNvPr id="1084" name="Rectangle 108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85" name="Group 108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86" name="Picture 108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87" name="&quot;No&quot; Symbol 108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88" name="Group 1087"/>
          <p:cNvGrpSpPr/>
          <p:nvPr/>
        </p:nvGrpSpPr>
        <p:grpSpPr>
          <a:xfrm>
            <a:off x="-1283929" y="3218312"/>
            <a:ext cx="1019248" cy="884493"/>
            <a:chOff x="7371850" y="54928"/>
            <a:chExt cx="1158949" cy="936122"/>
          </a:xfrm>
        </p:grpSpPr>
        <p:sp>
          <p:nvSpPr>
            <p:cNvPr id="1089" name="Rectangle 108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90" name="Group 108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91" name="Picture 109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92" name="&quot;No&quot; Symbol 109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93" name="Group 1092"/>
          <p:cNvGrpSpPr/>
          <p:nvPr/>
        </p:nvGrpSpPr>
        <p:grpSpPr>
          <a:xfrm>
            <a:off x="-1292128" y="3208466"/>
            <a:ext cx="1019248" cy="884493"/>
            <a:chOff x="7371850" y="54928"/>
            <a:chExt cx="1158949" cy="936122"/>
          </a:xfrm>
        </p:grpSpPr>
        <p:sp>
          <p:nvSpPr>
            <p:cNvPr id="1094" name="Rectangle 109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95" name="Group 109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96" name="Picture 109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97" name="&quot;No&quot; Symbol 109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98" name="Group 1097"/>
          <p:cNvGrpSpPr/>
          <p:nvPr/>
        </p:nvGrpSpPr>
        <p:grpSpPr>
          <a:xfrm>
            <a:off x="-1298661" y="3203099"/>
            <a:ext cx="1019248" cy="884493"/>
            <a:chOff x="7371850" y="54928"/>
            <a:chExt cx="1158949" cy="936122"/>
          </a:xfrm>
        </p:grpSpPr>
        <p:sp>
          <p:nvSpPr>
            <p:cNvPr id="1099" name="Rectangle 109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00" name="Group 109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01" name="Picture 110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02" name="&quot;No&quot; Symbol 110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03" name="Group 1102"/>
          <p:cNvGrpSpPr/>
          <p:nvPr/>
        </p:nvGrpSpPr>
        <p:grpSpPr>
          <a:xfrm>
            <a:off x="-1306860" y="3193253"/>
            <a:ext cx="1019248" cy="884493"/>
            <a:chOff x="7371850" y="54928"/>
            <a:chExt cx="1158949" cy="936122"/>
          </a:xfrm>
        </p:grpSpPr>
        <p:sp>
          <p:nvSpPr>
            <p:cNvPr id="1104" name="Rectangle 110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05" name="Group 110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06" name="Picture 110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07" name="&quot;No&quot; Symbol 110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08" name="Group 1107"/>
          <p:cNvGrpSpPr/>
          <p:nvPr/>
        </p:nvGrpSpPr>
        <p:grpSpPr>
          <a:xfrm>
            <a:off x="-1292128" y="3218312"/>
            <a:ext cx="1019248" cy="884493"/>
            <a:chOff x="7371850" y="54928"/>
            <a:chExt cx="1158949" cy="936122"/>
          </a:xfrm>
        </p:grpSpPr>
        <p:sp>
          <p:nvSpPr>
            <p:cNvPr id="1109" name="Rectangle 110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10" name="Group 110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11" name="Picture 111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12" name="&quot;No&quot; Symbol 111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13" name="Group 1112"/>
          <p:cNvGrpSpPr/>
          <p:nvPr/>
        </p:nvGrpSpPr>
        <p:grpSpPr>
          <a:xfrm>
            <a:off x="-1300327" y="3208466"/>
            <a:ext cx="1019248" cy="884493"/>
            <a:chOff x="7371850" y="54928"/>
            <a:chExt cx="1158949" cy="936122"/>
          </a:xfrm>
        </p:grpSpPr>
        <p:sp>
          <p:nvSpPr>
            <p:cNvPr id="1114" name="Rectangle 111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15" name="Group 111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16" name="Picture 111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17" name="&quot;No&quot; Symbol 111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18" name="Group 1117"/>
          <p:cNvGrpSpPr/>
          <p:nvPr/>
        </p:nvGrpSpPr>
        <p:grpSpPr>
          <a:xfrm>
            <a:off x="-1293544" y="3215797"/>
            <a:ext cx="1019248" cy="884493"/>
            <a:chOff x="7371850" y="54928"/>
            <a:chExt cx="1158949" cy="936122"/>
          </a:xfrm>
        </p:grpSpPr>
        <p:sp>
          <p:nvSpPr>
            <p:cNvPr id="1119" name="Rectangle 111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20" name="Group 111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21" name="Picture 112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22" name="&quot;No&quot; Symbol 112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23" name="Group 1122"/>
          <p:cNvGrpSpPr/>
          <p:nvPr/>
        </p:nvGrpSpPr>
        <p:grpSpPr>
          <a:xfrm>
            <a:off x="-1301743" y="3205951"/>
            <a:ext cx="1019248" cy="884493"/>
            <a:chOff x="7371850" y="54928"/>
            <a:chExt cx="1158949" cy="936122"/>
          </a:xfrm>
        </p:grpSpPr>
        <p:sp>
          <p:nvSpPr>
            <p:cNvPr id="1124" name="Rectangle 112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25" name="Group 112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26" name="Picture 112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27" name="&quot;No&quot; Symbol 112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28" name="Group 1127"/>
          <p:cNvGrpSpPr/>
          <p:nvPr/>
        </p:nvGrpSpPr>
        <p:grpSpPr>
          <a:xfrm>
            <a:off x="-1287011" y="3231010"/>
            <a:ext cx="1019248" cy="884493"/>
            <a:chOff x="7371850" y="54928"/>
            <a:chExt cx="1158949" cy="936122"/>
          </a:xfrm>
        </p:grpSpPr>
        <p:sp>
          <p:nvSpPr>
            <p:cNvPr id="1129" name="Rectangle 112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30" name="Group 112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31" name="Picture 113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32" name="&quot;No&quot; Symbol 113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33" name="Group 1132"/>
          <p:cNvGrpSpPr/>
          <p:nvPr/>
        </p:nvGrpSpPr>
        <p:grpSpPr>
          <a:xfrm>
            <a:off x="-1295210" y="3221164"/>
            <a:ext cx="1019248" cy="884493"/>
            <a:chOff x="7371850" y="54928"/>
            <a:chExt cx="1158949" cy="936122"/>
          </a:xfrm>
        </p:grpSpPr>
        <p:sp>
          <p:nvSpPr>
            <p:cNvPr id="1134" name="Rectangle 113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35" name="Group 113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36" name="Picture 113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37" name="&quot;No&quot; Symbol 113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38" name="Group 1137"/>
          <p:cNvGrpSpPr/>
          <p:nvPr/>
        </p:nvGrpSpPr>
        <p:grpSpPr>
          <a:xfrm>
            <a:off x="-1283929" y="4520592"/>
            <a:ext cx="1019248" cy="914672"/>
            <a:chOff x="-1561924" y="3620866"/>
            <a:chExt cx="1019248" cy="914672"/>
          </a:xfrm>
        </p:grpSpPr>
        <p:pic>
          <p:nvPicPr>
            <p:cNvPr id="1139" name="Picture 113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40" name="Rectangle 113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41" name="Group 1140"/>
          <p:cNvGrpSpPr/>
          <p:nvPr/>
        </p:nvGrpSpPr>
        <p:grpSpPr>
          <a:xfrm>
            <a:off x="-1309274" y="4516482"/>
            <a:ext cx="1019248" cy="914672"/>
            <a:chOff x="-1561924" y="3620866"/>
            <a:chExt cx="1019248" cy="914672"/>
          </a:xfrm>
        </p:grpSpPr>
        <p:pic>
          <p:nvPicPr>
            <p:cNvPr id="1142" name="Picture 114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43" name="Rectangle 114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44" name="Group 1143"/>
          <p:cNvGrpSpPr/>
          <p:nvPr/>
        </p:nvGrpSpPr>
        <p:grpSpPr>
          <a:xfrm>
            <a:off x="-1296693" y="4525613"/>
            <a:ext cx="1019248" cy="914672"/>
            <a:chOff x="-1561924" y="3620866"/>
            <a:chExt cx="1019248" cy="914672"/>
          </a:xfrm>
        </p:grpSpPr>
        <p:pic>
          <p:nvPicPr>
            <p:cNvPr id="1145" name="Picture 114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46" name="Rectangle 114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47" name="Group 1146"/>
          <p:cNvGrpSpPr/>
          <p:nvPr/>
        </p:nvGrpSpPr>
        <p:grpSpPr>
          <a:xfrm>
            <a:off x="-1300995" y="4516482"/>
            <a:ext cx="1019248" cy="914672"/>
            <a:chOff x="-1561924" y="3620866"/>
            <a:chExt cx="1019248" cy="914672"/>
          </a:xfrm>
        </p:grpSpPr>
        <p:pic>
          <p:nvPicPr>
            <p:cNvPr id="1148" name="Picture 114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49" name="Rectangle 114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50" name="Group 1149"/>
          <p:cNvGrpSpPr/>
          <p:nvPr/>
        </p:nvGrpSpPr>
        <p:grpSpPr>
          <a:xfrm>
            <a:off x="-1288414" y="4525613"/>
            <a:ext cx="1019248" cy="914672"/>
            <a:chOff x="-1561924" y="3620866"/>
            <a:chExt cx="1019248" cy="914672"/>
          </a:xfrm>
        </p:grpSpPr>
        <p:pic>
          <p:nvPicPr>
            <p:cNvPr id="1151" name="Picture 115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52" name="Rectangle 115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53" name="Group 1152"/>
          <p:cNvGrpSpPr/>
          <p:nvPr/>
        </p:nvGrpSpPr>
        <p:grpSpPr>
          <a:xfrm>
            <a:off x="-1313759" y="4521503"/>
            <a:ext cx="1019248" cy="914672"/>
            <a:chOff x="-1561924" y="3620866"/>
            <a:chExt cx="1019248" cy="914672"/>
          </a:xfrm>
        </p:grpSpPr>
        <p:pic>
          <p:nvPicPr>
            <p:cNvPr id="1154" name="Picture 115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55" name="Rectangle 115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56" name="Group 1155"/>
          <p:cNvGrpSpPr/>
          <p:nvPr/>
        </p:nvGrpSpPr>
        <p:grpSpPr>
          <a:xfrm>
            <a:off x="-1301178" y="4530634"/>
            <a:ext cx="1019248" cy="914672"/>
            <a:chOff x="-1561924" y="3620866"/>
            <a:chExt cx="1019248" cy="914672"/>
          </a:xfrm>
        </p:grpSpPr>
        <p:pic>
          <p:nvPicPr>
            <p:cNvPr id="1157" name="Picture 115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58" name="Rectangle 115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59" name="Group 1158"/>
          <p:cNvGrpSpPr/>
          <p:nvPr/>
        </p:nvGrpSpPr>
        <p:grpSpPr>
          <a:xfrm>
            <a:off x="-1318214" y="4498417"/>
            <a:ext cx="1019248" cy="914672"/>
            <a:chOff x="-1561924" y="3620866"/>
            <a:chExt cx="1019248" cy="914672"/>
          </a:xfrm>
        </p:grpSpPr>
        <p:pic>
          <p:nvPicPr>
            <p:cNvPr id="1160" name="Picture 115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61" name="Rectangle 116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62" name="Group 1161"/>
          <p:cNvGrpSpPr/>
          <p:nvPr/>
        </p:nvGrpSpPr>
        <p:grpSpPr>
          <a:xfrm>
            <a:off x="-1305633" y="4507548"/>
            <a:ext cx="1019248" cy="914672"/>
            <a:chOff x="-1561924" y="3620866"/>
            <a:chExt cx="1019248" cy="914672"/>
          </a:xfrm>
        </p:grpSpPr>
        <p:pic>
          <p:nvPicPr>
            <p:cNvPr id="1163" name="Picture 116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64" name="Rectangle 116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65" name="Group 1164"/>
          <p:cNvGrpSpPr/>
          <p:nvPr/>
        </p:nvGrpSpPr>
        <p:grpSpPr>
          <a:xfrm>
            <a:off x="-1330978" y="4503438"/>
            <a:ext cx="1019248" cy="914672"/>
            <a:chOff x="-1561924" y="3620866"/>
            <a:chExt cx="1019248" cy="914672"/>
          </a:xfrm>
        </p:grpSpPr>
        <p:pic>
          <p:nvPicPr>
            <p:cNvPr id="1166" name="Picture 116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67" name="Rectangle 116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68" name="Group 1167"/>
          <p:cNvGrpSpPr/>
          <p:nvPr/>
        </p:nvGrpSpPr>
        <p:grpSpPr>
          <a:xfrm>
            <a:off x="-1318397" y="4512569"/>
            <a:ext cx="1019248" cy="914672"/>
            <a:chOff x="-1561924" y="3620866"/>
            <a:chExt cx="1019248" cy="914672"/>
          </a:xfrm>
        </p:grpSpPr>
        <p:pic>
          <p:nvPicPr>
            <p:cNvPr id="1169" name="Picture 116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70" name="Rectangle 116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71" name="Group 1170"/>
          <p:cNvGrpSpPr/>
          <p:nvPr/>
        </p:nvGrpSpPr>
        <p:grpSpPr>
          <a:xfrm>
            <a:off x="-1322699" y="4503438"/>
            <a:ext cx="1019248" cy="914672"/>
            <a:chOff x="-1561924" y="3620866"/>
            <a:chExt cx="1019248" cy="914672"/>
          </a:xfrm>
        </p:grpSpPr>
        <p:pic>
          <p:nvPicPr>
            <p:cNvPr id="1172" name="Picture 117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73" name="Rectangle 117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74" name="Group 1173"/>
          <p:cNvGrpSpPr/>
          <p:nvPr/>
        </p:nvGrpSpPr>
        <p:grpSpPr>
          <a:xfrm>
            <a:off x="-1310118" y="4512569"/>
            <a:ext cx="1019248" cy="914672"/>
            <a:chOff x="-1561924" y="3620866"/>
            <a:chExt cx="1019248" cy="914672"/>
          </a:xfrm>
        </p:grpSpPr>
        <p:pic>
          <p:nvPicPr>
            <p:cNvPr id="1175" name="Picture 117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76" name="Rectangle 117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77" name="Group 1176"/>
          <p:cNvGrpSpPr/>
          <p:nvPr/>
        </p:nvGrpSpPr>
        <p:grpSpPr>
          <a:xfrm>
            <a:off x="-1335463" y="4508459"/>
            <a:ext cx="1019248" cy="914672"/>
            <a:chOff x="-1561924" y="3620866"/>
            <a:chExt cx="1019248" cy="914672"/>
          </a:xfrm>
        </p:grpSpPr>
        <p:pic>
          <p:nvPicPr>
            <p:cNvPr id="1178" name="Picture 117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79" name="Rectangle 117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80" name="Group 1179"/>
          <p:cNvGrpSpPr/>
          <p:nvPr/>
        </p:nvGrpSpPr>
        <p:grpSpPr>
          <a:xfrm>
            <a:off x="-1322882" y="4517590"/>
            <a:ext cx="1019248" cy="914672"/>
            <a:chOff x="-1561924" y="3620866"/>
            <a:chExt cx="1019248" cy="914672"/>
          </a:xfrm>
        </p:grpSpPr>
        <p:pic>
          <p:nvPicPr>
            <p:cNvPr id="1181" name="Picture 118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82" name="Rectangle 118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83" name="Group 1182"/>
          <p:cNvGrpSpPr/>
          <p:nvPr/>
        </p:nvGrpSpPr>
        <p:grpSpPr>
          <a:xfrm>
            <a:off x="-1311377" y="4498417"/>
            <a:ext cx="1019248" cy="914672"/>
            <a:chOff x="-1561924" y="3620866"/>
            <a:chExt cx="1019248" cy="914672"/>
          </a:xfrm>
        </p:grpSpPr>
        <p:pic>
          <p:nvPicPr>
            <p:cNvPr id="1184" name="Picture 118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85" name="Rectangle 118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86" name="Group 1185"/>
          <p:cNvGrpSpPr/>
          <p:nvPr/>
        </p:nvGrpSpPr>
        <p:grpSpPr>
          <a:xfrm>
            <a:off x="-1298796" y="4507548"/>
            <a:ext cx="1019248" cy="914672"/>
            <a:chOff x="-1561924" y="3620866"/>
            <a:chExt cx="1019248" cy="914672"/>
          </a:xfrm>
        </p:grpSpPr>
        <p:pic>
          <p:nvPicPr>
            <p:cNvPr id="1187" name="Picture 118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88" name="Rectangle 118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89" name="Group 1188"/>
          <p:cNvGrpSpPr/>
          <p:nvPr/>
        </p:nvGrpSpPr>
        <p:grpSpPr>
          <a:xfrm>
            <a:off x="-1324141" y="4503438"/>
            <a:ext cx="1019248" cy="914672"/>
            <a:chOff x="-1561924" y="3620866"/>
            <a:chExt cx="1019248" cy="914672"/>
          </a:xfrm>
        </p:grpSpPr>
        <p:pic>
          <p:nvPicPr>
            <p:cNvPr id="1190" name="Picture 118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91" name="Rectangle 119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92" name="Group 1191"/>
          <p:cNvGrpSpPr/>
          <p:nvPr/>
        </p:nvGrpSpPr>
        <p:grpSpPr>
          <a:xfrm>
            <a:off x="-1311560" y="4512569"/>
            <a:ext cx="1019248" cy="914672"/>
            <a:chOff x="-1561924" y="3620866"/>
            <a:chExt cx="1019248" cy="914672"/>
          </a:xfrm>
        </p:grpSpPr>
        <p:pic>
          <p:nvPicPr>
            <p:cNvPr id="1193" name="Picture 119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94" name="Rectangle 119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95" name="Group 1194"/>
          <p:cNvGrpSpPr/>
          <p:nvPr/>
        </p:nvGrpSpPr>
        <p:grpSpPr>
          <a:xfrm>
            <a:off x="-1315862" y="4503438"/>
            <a:ext cx="1019248" cy="914672"/>
            <a:chOff x="-1561924" y="3620866"/>
            <a:chExt cx="1019248" cy="914672"/>
          </a:xfrm>
        </p:grpSpPr>
        <p:pic>
          <p:nvPicPr>
            <p:cNvPr id="1196" name="Picture 119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197" name="Rectangle 119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98" name="Group 1197"/>
          <p:cNvGrpSpPr/>
          <p:nvPr/>
        </p:nvGrpSpPr>
        <p:grpSpPr>
          <a:xfrm>
            <a:off x="-1303281" y="4512569"/>
            <a:ext cx="1019248" cy="914672"/>
            <a:chOff x="-1561924" y="3620866"/>
            <a:chExt cx="1019248" cy="914672"/>
          </a:xfrm>
        </p:grpSpPr>
        <p:pic>
          <p:nvPicPr>
            <p:cNvPr id="1199" name="Picture 119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00" name="Rectangle 119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01" name="Group 1200"/>
          <p:cNvGrpSpPr/>
          <p:nvPr/>
        </p:nvGrpSpPr>
        <p:grpSpPr>
          <a:xfrm>
            <a:off x="-1328626" y="4508459"/>
            <a:ext cx="1019248" cy="914672"/>
            <a:chOff x="-1561924" y="3620866"/>
            <a:chExt cx="1019248" cy="914672"/>
          </a:xfrm>
        </p:grpSpPr>
        <p:pic>
          <p:nvPicPr>
            <p:cNvPr id="1202" name="Picture 120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03" name="Rectangle 120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04" name="Group 1203"/>
          <p:cNvGrpSpPr/>
          <p:nvPr/>
        </p:nvGrpSpPr>
        <p:grpSpPr>
          <a:xfrm>
            <a:off x="-1316045" y="4517590"/>
            <a:ext cx="1019248" cy="914672"/>
            <a:chOff x="-1561924" y="3620866"/>
            <a:chExt cx="1019248" cy="914672"/>
          </a:xfrm>
        </p:grpSpPr>
        <p:pic>
          <p:nvPicPr>
            <p:cNvPr id="1205" name="Picture 120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06" name="Rectangle 120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07" name="Group 1206"/>
          <p:cNvGrpSpPr/>
          <p:nvPr/>
        </p:nvGrpSpPr>
        <p:grpSpPr>
          <a:xfrm>
            <a:off x="-1333081" y="4485373"/>
            <a:ext cx="1019248" cy="914672"/>
            <a:chOff x="-1561924" y="3620866"/>
            <a:chExt cx="1019248" cy="914672"/>
          </a:xfrm>
        </p:grpSpPr>
        <p:pic>
          <p:nvPicPr>
            <p:cNvPr id="1208" name="Picture 120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09" name="Rectangle 120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10" name="Group 1209"/>
          <p:cNvGrpSpPr/>
          <p:nvPr/>
        </p:nvGrpSpPr>
        <p:grpSpPr>
          <a:xfrm>
            <a:off x="-1320500" y="4494504"/>
            <a:ext cx="1019248" cy="914672"/>
            <a:chOff x="-1561924" y="3620866"/>
            <a:chExt cx="1019248" cy="914672"/>
          </a:xfrm>
        </p:grpSpPr>
        <p:pic>
          <p:nvPicPr>
            <p:cNvPr id="1211" name="Picture 121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12" name="Rectangle 121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13" name="Group 1212"/>
          <p:cNvGrpSpPr/>
          <p:nvPr/>
        </p:nvGrpSpPr>
        <p:grpSpPr>
          <a:xfrm>
            <a:off x="-1345845" y="4490394"/>
            <a:ext cx="1019248" cy="914672"/>
            <a:chOff x="-1561924" y="3620866"/>
            <a:chExt cx="1019248" cy="914672"/>
          </a:xfrm>
        </p:grpSpPr>
        <p:pic>
          <p:nvPicPr>
            <p:cNvPr id="1214" name="Picture 121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15" name="Rectangle 121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16" name="Group 1215"/>
          <p:cNvGrpSpPr/>
          <p:nvPr/>
        </p:nvGrpSpPr>
        <p:grpSpPr>
          <a:xfrm>
            <a:off x="-1333264" y="4499525"/>
            <a:ext cx="1019248" cy="914672"/>
            <a:chOff x="-1561924" y="3620866"/>
            <a:chExt cx="1019248" cy="914672"/>
          </a:xfrm>
        </p:grpSpPr>
        <p:pic>
          <p:nvPicPr>
            <p:cNvPr id="1217" name="Picture 121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18" name="Rectangle 121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19" name="Group 1218"/>
          <p:cNvGrpSpPr/>
          <p:nvPr/>
        </p:nvGrpSpPr>
        <p:grpSpPr>
          <a:xfrm>
            <a:off x="-1337566" y="4490394"/>
            <a:ext cx="1019248" cy="914672"/>
            <a:chOff x="-1561924" y="3620866"/>
            <a:chExt cx="1019248" cy="914672"/>
          </a:xfrm>
        </p:grpSpPr>
        <p:pic>
          <p:nvPicPr>
            <p:cNvPr id="1220" name="Picture 121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21" name="Rectangle 122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22" name="Group 1221"/>
          <p:cNvGrpSpPr/>
          <p:nvPr/>
        </p:nvGrpSpPr>
        <p:grpSpPr>
          <a:xfrm>
            <a:off x="-1324985" y="4499525"/>
            <a:ext cx="1019248" cy="914672"/>
            <a:chOff x="-1561924" y="3620866"/>
            <a:chExt cx="1019248" cy="914672"/>
          </a:xfrm>
        </p:grpSpPr>
        <p:pic>
          <p:nvPicPr>
            <p:cNvPr id="1223" name="Picture 122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24" name="Rectangle 122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25" name="Group 1224"/>
          <p:cNvGrpSpPr/>
          <p:nvPr/>
        </p:nvGrpSpPr>
        <p:grpSpPr>
          <a:xfrm>
            <a:off x="-1350330" y="4495415"/>
            <a:ext cx="1019248" cy="914672"/>
            <a:chOff x="-1561924" y="3620866"/>
            <a:chExt cx="1019248" cy="914672"/>
          </a:xfrm>
        </p:grpSpPr>
        <p:pic>
          <p:nvPicPr>
            <p:cNvPr id="1226" name="Picture 122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27" name="Rectangle 122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28" name="Group 1227"/>
          <p:cNvGrpSpPr/>
          <p:nvPr/>
        </p:nvGrpSpPr>
        <p:grpSpPr>
          <a:xfrm>
            <a:off x="-1337749" y="4504546"/>
            <a:ext cx="1019248" cy="914672"/>
            <a:chOff x="-1561924" y="3620866"/>
            <a:chExt cx="1019248" cy="914672"/>
          </a:xfrm>
        </p:grpSpPr>
        <p:pic>
          <p:nvPicPr>
            <p:cNvPr id="1229" name="Picture 122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30" name="Rectangle 122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31" name="Group 1230"/>
          <p:cNvGrpSpPr/>
          <p:nvPr/>
        </p:nvGrpSpPr>
        <p:grpSpPr>
          <a:xfrm>
            <a:off x="-1291326" y="4489286"/>
            <a:ext cx="1019248" cy="914672"/>
            <a:chOff x="-1561924" y="3620866"/>
            <a:chExt cx="1019248" cy="914672"/>
          </a:xfrm>
        </p:grpSpPr>
        <p:pic>
          <p:nvPicPr>
            <p:cNvPr id="1232" name="Picture 123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33" name="Rectangle 123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34" name="Group 1233"/>
          <p:cNvGrpSpPr/>
          <p:nvPr/>
        </p:nvGrpSpPr>
        <p:grpSpPr>
          <a:xfrm>
            <a:off x="-1278745" y="4498417"/>
            <a:ext cx="1019248" cy="914672"/>
            <a:chOff x="-1561924" y="3620866"/>
            <a:chExt cx="1019248" cy="914672"/>
          </a:xfrm>
        </p:grpSpPr>
        <p:pic>
          <p:nvPicPr>
            <p:cNvPr id="1235" name="Picture 123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36" name="Rectangle 123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37" name="Group 1236"/>
          <p:cNvGrpSpPr/>
          <p:nvPr/>
        </p:nvGrpSpPr>
        <p:grpSpPr>
          <a:xfrm>
            <a:off x="-1304090" y="4494307"/>
            <a:ext cx="1019248" cy="914672"/>
            <a:chOff x="-1561924" y="3620866"/>
            <a:chExt cx="1019248" cy="914672"/>
          </a:xfrm>
        </p:grpSpPr>
        <p:pic>
          <p:nvPicPr>
            <p:cNvPr id="1238" name="Picture 123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39" name="Rectangle 123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40" name="Group 1239"/>
          <p:cNvGrpSpPr/>
          <p:nvPr/>
        </p:nvGrpSpPr>
        <p:grpSpPr>
          <a:xfrm>
            <a:off x="-1291509" y="4503438"/>
            <a:ext cx="1019248" cy="914672"/>
            <a:chOff x="-1561924" y="3620866"/>
            <a:chExt cx="1019248" cy="914672"/>
          </a:xfrm>
        </p:grpSpPr>
        <p:pic>
          <p:nvPicPr>
            <p:cNvPr id="1241" name="Picture 124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42" name="Rectangle 124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43" name="Group 1242"/>
          <p:cNvGrpSpPr/>
          <p:nvPr/>
        </p:nvGrpSpPr>
        <p:grpSpPr>
          <a:xfrm>
            <a:off x="-1295811" y="4494307"/>
            <a:ext cx="1019248" cy="914672"/>
            <a:chOff x="-1561924" y="3620866"/>
            <a:chExt cx="1019248" cy="914672"/>
          </a:xfrm>
        </p:grpSpPr>
        <p:pic>
          <p:nvPicPr>
            <p:cNvPr id="1244" name="Picture 124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45" name="Rectangle 124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46" name="Group 1245"/>
          <p:cNvGrpSpPr/>
          <p:nvPr/>
        </p:nvGrpSpPr>
        <p:grpSpPr>
          <a:xfrm>
            <a:off x="-1283230" y="4503438"/>
            <a:ext cx="1019248" cy="914672"/>
            <a:chOff x="-1561924" y="3620866"/>
            <a:chExt cx="1019248" cy="914672"/>
          </a:xfrm>
        </p:grpSpPr>
        <p:pic>
          <p:nvPicPr>
            <p:cNvPr id="1247" name="Picture 124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48" name="Rectangle 124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49" name="Group 1248"/>
          <p:cNvGrpSpPr/>
          <p:nvPr/>
        </p:nvGrpSpPr>
        <p:grpSpPr>
          <a:xfrm>
            <a:off x="-1308575" y="4499328"/>
            <a:ext cx="1019248" cy="914672"/>
            <a:chOff x="-1561924" y="3620866"/>
            <a:chExt cx="1019248" cy="914672"/>
          </a:xfrm>
        </p:grpSpPr>
        <p:pic>
          <p:nvPicPr>
            <p:cNvPr id="1250" name="Picture 124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51" name="Rectangle 125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52" name="Group 1251"/>
          <p:cNvGrpSpPr/>
          <p:nvPr/>
        </p:nvGrpSpPr>
        <p:grpSpPr>
          <a:xfrm>
            <a:off x="-1295994" y="4508459"/>
            <a:ext cx="1019248" cy="914672"/>
            <a:chOff x="-1561924" y="3620866"/>
            <a:chExt cx="1019248" cy="914672"/>
          </a:xfrm>
        </p:grpSpPr>
        <p:pic>
          <p:nvPicPr>
            <p:cNvPr id="1253" name="Picture 125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54" name="Rectangle 125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55" name="Group 1254"/>
          <p:cNvGrpSpPr/>
          <p:nvPr/>
        </p:nvGrpSpPr>
        <p:grpSpPr>
          <a:xfrm>
            <a:off x="-1313030" y="4476242"/>
            <a:ext cx="1019248" cy="914672"/>
            <a:chOff x="-1561924" y="3620866"/>
            <a:chExt cx="1019248" cy="914672"/>
          </a:xfrm>
        </p:grpSpPr>
        <p:pic>
          <p:nvPicPr>
            <p:cNvPr id="1256" name="Picture 125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57" name="Rectangle 125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58" name="Group 1257"/>
          <p:cNvGrpSpPr/>
          <p:nvPr/>
        </p:nvGrpSpPr>
        <p:grpSpPr>
          <a:xfrm>
            <a:off x="-1300449" y="4485373"/>
            <a:ext cx="1019248" cy="914672"/>
            <a:chOff x="-1561924" y="3620866"/>
            <a:chExt cx="1019248" cy="914672"/>
          </a:xfrm>
        </p:grpSpPr>
        <p:pic>
          <p:nvPicPr>
            <p:cNvPr id="1259" name="Picture 125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60" name="Rectangle 125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61" name="Group 1260"/>
          <p:cNvGrpSpPr/>
          <p:nvPr/>
        </p:nvGrpSpPr>
        <p:grpSpPr>
          <a:xfrm>
            <a:off x="-1325794" y="4481263"/>
            <a:ext cx="1019248" cy="914672"/>
            <a:chOff x="-1561924" y="3620866"/>
            <a:chExt cx="1019248" cy="914672"/>
          </a:xfrm>
        </p:grpSpPr>
        <p:pic>
          <p:nvPicPr>
            <p:cNvPr id="1262" name="Picture 126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63" name="Rectangle 126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64" name="Group 1263"/>
          <p:cNvGrpSpPr/>
          <p:nvPr/>
        </p:nvGrpSpPr>
        <p:grpSpPr>
          <a:xfrm>
            <a:off x="-1313213" y="4490394"/>
            <a:ext cx="1019248" cy="914672"/>
            <a:chOff x="-1561924" y="3620866"/>
            <a:chExt cx="1019248" cy="914672"/>
          </a:xfrm>
        </p:grpSpPr>
        <p:pic>
          <p:nvPicPr>
            <p:cNvPr id="1265" name="Picture 126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66" name="Rectangle 126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67" name="Group 1266"/>
          <p:cNvGrpSpPr/>
          <p:nvPr/>
        </p:nvGrpSpPr>
        <p:grpSpPr>
          <a:xfrm>
            <a:off x="-1317515" y="4481263"/>
            <a:ext cx="1019248" cy="914672"/>
            <a:chOff x="-1561924" y="3620866"/>
            <a:chExt cx="1019248" cy="914672"/>
          </a:xfrm>
        </p:grpSpPr>
        <p:pic>
          <p:nvPicPr>
            <p:cNvPr id="1268" name="Picture 126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69" name="Rectangle 126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70" name="Group 1269"/>
          <p:cNvGrpSpPr/>
          <p:nvPr/>
        </p:nvGrpSpPr>
        <p:grpSpPr>
          <a:xfrm>
            <a:off x="-1304934" y="4490394"/>
            <a:ext cx="1019248" cy="914672"/>
            <a:chOff x="-1561924" y="3620866"/>
            <a:chExt cx="1019248" cy="914672"/>
          </a:xfrm>
        </p:grpSpPr>
        <p:pic>
          <p:nvPicPr>
            <p:cNvPr id="1271" name="Picture 127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72" name="Rectangle 127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73" name="Group 1272"/>
          <p:cNvGrpSpPr/>
          <p:nvPr/>
        </p:nvGrpSpPr>
        <p:grpSpPr>
          <a:xfrm>
            <a:off x="-1330279" y="4486284"/>
            <a:ext cx="1019248" cy="914672"/>
            <a:chOff x="-1561924" y="3620866"/>
            <a:chExt cx="1019248" cy="914672"/>
          </a:xfrm>
        </p:grpSpPr>
        <p:pic>
          <p:nvPicPr>
            <p:cNvPr id="1274" name="Picture 127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75" name="Rectangle 127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76" name="Group 1275"/>
          <p:cNvGrpSpPr/>
          <p:nvPr/>
        </p:nvGrpSpPr>
        <p:grpSpPr>
          <a:xfrm>
            <a:off x="-1317698" y="4495415"/>
            <a:ext cx="1019248" cy="914672"/>
            <a:chOff x="-1561924" y="3620866"/>
            <a:chExt cx="1019248" cy="914672"/>
          </a:xfrm>
        </p:grpSpPr>
        <p:pic>
          <p:nvPicPr>
            <p:cNvPr id="1277" name="Picture 127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78" name="Rectangle 127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79" name="Group 1278"/>
          <p:cNvGrpSpPr/>
          <p:nvPr/>
        </p:nvGrpSpPr>
        <p:grpSpPr>
          <a:xfrm>
            <a:off x="-1306193" y="4476242"/>
            <a:ext cx="1019248" cy="914672"/>
            <a:chOff x="-1561924" y="3620866"/>
            <a:chExt cx="1019248" cy="914672"/>
          </a:xfrm>
        </p:grpSpPr>
        <p:pic>
          <p:nvPicPr>
            <p:cNvPr id="1280" name="Picture 127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81" name="Rectangle 128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82" name="Group 1281"/>
          <p:cNvGrpSpPr/>
          <p:nvPr/>
        </p:nvGrpSpPr>
        <p:grpSpPr>
          <a:xfrm>
            <a:off x="-1293612" y="4485373"/>
            <a:ext cx="1019248" cy="914672"/>
            <a:chOff x="-1561924" y="3620866"/>
            <a:chExt cx="1019248" cy="914672"/>
          </a:xfrm>
        </p:grpSpPr>
        <p:pic>
          <p:nvPicPr>
            <p:cNvPr id="1283" name="Picture 128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84" name="Rectangle 128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85" name="Group 1284"/>
          <p:cNvGrpSpPr/>
          <p:nvPr/>
        </p:nvGrpSpPr>
        <p:grpSpPr>
          <a:xfrm>
            <a:off x="-1318957" y="4481263"/>
            <a:ext cx="1019248" cy="914672"/>
            <a:chOff x="-1561924" y="3620866"/>
            <a:chExt cx="1019248" cy="914672"/>
          </a:xfrm>
        </p:grpSpPr>
        <p:pic>
          <p:nvPicPr>
            <p:cNvPr id="1286" name="Picture 128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87" name="Rectangle 128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88" name="Group 1287"/>
          <p:cNvGrpSpPr/>
          <p:nvPr/>
        </p:nvGrpSpPr>
        <p:grpSpPr>
          <a:xfrm>
            <a:off x="-1306376" y="4490394"/>
            <a:ext cx="1019248" cy="914672"/>
            <a:chOff x="-1561924" y="3620866"/>
            <a:chExt cx="1019248" cy="914672"/>
          </a:xfrm>
        </p:grpSpPr>
        <p:pic>
          <p:nvPicPr>
            <p:cNvPr id="1289" name="Picture 128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90" name="Rectangle 128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91" name="Group 1290"/>
          <p:cNvGrpSpPr/>
          <p:nvPr/>
        </p:nvGrpSpPr>
        <p:grpSpPr>
          <a:xfrm>
            <a:off x="-1310678" y="4481263"/>
            <a:ext cx="1019248" cy="914672"/>
            <a:chOff x="-1561924" y="3620866"/>
            <a:chExt cx="1019248" cy="914672"/>
          </a:xfrm>
        </p:grpSpPr>
        <p:pic>
          <p:nvPicPr>
            <p:cNvPr id="1292" name="Picture 129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93" name="Rectangle 129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94" name="Group 1293"/>
          <p:cNvGrpSpPr/>
          <p:nvPr/>
        </p:nvGrpSpPr>
        <p:grpSpPr>
          <a:xfrm>
            <a:off x="-1298097" y="4490394"/>
            <a:ext cx="1019248" cy="914672"/>
            <a:chOff x="-1561924" y="3620866"/>
            <a:chExt cx="1019248" cy="914672"/>
          </a:xfrm>
        </p:grpSpPr>
        <p:pic>
          <p:nvPicPr>
            <p:cNvPr id="1295" name="Picture 129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96" name="Rectangle 129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97" name="Group 1296"/>
          <p:cNvGrpSpPr/>
          <p:nvPr/>
        </p:nvGrpSpPr>
        <p:grpSpPr>
          <a:xfrm>
            <a:off x="-1323442" y="4486284"/>
            <a:ext cx="1019248" cy="914672"/>
            <a:chOff x="-1561924" y="3620866"/>
            <a:chExt cx="1019248" cy="914672"/>
          </a:xfrm>
        </p:grpSpPr>
        <p:pic>
          <p:nvPicPr>
            <p:cNvPr id="1298" name="Picture 129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99" name="Rectangle 129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00" name="Group 1299"/>
          <p:cNvGrpSpPr/>
          <p:nvPr/>
        </p:nvGrpSpPr>
        <p:grpSpPr>
          <a:xfrm>
            <a:off x="-1310861" y="4495415"/>
            <a:ext cx="1019248" cy="914672"/>
            <a:chOff x="-1561924" y="3620866"/>
            <a:chExt cx="1019248" cy="914672"/>
          </a:xfrm>
        </p:grpSpPr>
        <p:pic>
          <p:nvPicPr>
            <p:cNvPr id="1301" name="Picture 130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02" name="Rectangle 130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03" name="Group 1302"/>
          <p:cNvGrpSpPr/>
          <p:nvPr/>
        </p:nvGrpSpPr>
        <p:grpSpPr>
          <a:xfrm>
            <a:off x="-1327897" y="4463198"/>
            <a:ext cx="1019248" cy="914672"/>
            <a:chOff x="-1561924" y="3620866"/>
            <a:chExt cx="1019248" cy="914672"/>
          </a:xfrm>
        </p:grpSpPr>
        <p:pic>
          <p:nvPicPr>
            <p:cNvPr id="1304" name="Picture 1303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05" name="Rectangle 130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06" name="Group 1305"/>
          <p:cNvGrpSpPr/>
          <p:nvPr/>
        </p:nvGrpSpPr>
        <p:grpSpPr>
          <a:xfrm>
            <a:off x="-1315316" y="4472329"/>
            <a:ext cx="1019248" cy="914672"/>
            <a:chOff x="-1561924" y="3620866"/>
            <a:chExt cx="1019248" cy="914672"/>
          </a:xfrm>
        </p:grpSpPr>
        <p:pic>
          <p:nvPicPr>
            <p:cNvPr id="1307" name="Picture 1306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08" name="Rectangle 130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09" name="Group 1308"/>
          <p:cNvGrpSpPr/>
          <p:nvPr/>
        </p:nvGrpSpPr>
        <p:grpSpPr>
          <a:xfrm>
            <a:off x="-1340661" y="4468219"/>
            <a:ext cx="1019248" cy="914672"/>
            <a:chOff x="-1561924" y="3620866"/>
            <a:chExt cx="1019248" cy="914672"/>
          </a:xfrm>
        </p:grpSpPr>
        <p:pic>
          <p:nvPicPr>
            <p:cNvPr id="1310" name="Picture 1309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11" name="Rectangle 131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12" name="Group 1311"/>
          <p:cNvGrpSpPr/>
          <p:nvPr/>
        </p:nvGrpSpPr>
        <p:grpSpPr>
          <a:xfrm>
            <a:off x="-1328080" y="4477350"/>
            <a:ext cx="1019248" cy="914672"/>
            <a:chOff x="-1561924" y="3620866"/>
            <a:chExt cx="1019248" cy="914672"/>
          </a:xfrm>
        </p:grpSpPr>
        <p:pic>
          <p:nvPicPr>
            <p:cNvPr id="1313" name="Picture 131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14" name="Rectangle 131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15" name="Group 1314"/>
          <p:cNvGrpSpPr/>
          <p:nvPr/>
        </p:nvGrpSpPr>
        <p:grpSpPr>
          <a:xfrm>
            <a:off x="-1332382" y="4468219"/>
            <a:ext cx="1019248" cy="914672"/>
            <a:chOff x="-1561924" y="3620866"/>
            <a:chExt cx="1019248" cy="914672"/>
          </a:xfrm>
        </p:grpSpPr>
        <p:pic>
          <p:nvPicPr>
            <p:cNvPr id="1316" name="Picture 131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17" name="Rectangle 131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18" name="Group 1317"/>
          <p:cNvGrpSpPr/>
          <p:nvPr/>
        </p:nvGrpSpPr>
        <p:grpSpPr>
          <a:xfrm>
            <a:off x="-1319801" y="4477350"/>
            <a:ext cx="1019248" cy="914672"/>
            <a:chOff x="-1561924" y="3620866"/>
            <a:chExt cx="1019248" cy="914672"/>
          </a:xfrm>
        </p:grpSpPr>
        <p:pic>
          <p:nvPicPr>
            <p:cNvPr id="1319" name="Picture 131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20" name="Rectangle 131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21" name="Group 1320"/>
          <p:cNvGrpSpPr/>
          <p:nvPr/>
        </p:nvGrpSpPr>
        <p:grpSpPr>
          <a:xfrm>
            <a:off x="-1345146" y="4473240"/>
            <a:ext cx="1019248" cy="914672"/>
            <a:chOff x="-1561924" y="3620866"/>
            <a:chExt cx="1019248" cy="914672"/>
          </a:xfrm>
        </p:grpSpPr>
        <p:pic>
          <p:nvPicPr>
            <p:cNvPr id="1322" name="Picture 132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23" name="Rectangle 132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24" name="Group 1323"/>
          <p:cNvGrpSpPr/>
          <p:nvPr/>
        </p:nvGrpSpPr>
        <p:grpSpPr>
          <a:xfrm>
            <a:off x="-1332565" y="4482371"/>
            <a:ext cx="1019248" cy="914672"/>
            <a:chOff x="-1561924" y="3620866"/>
            <a:chExt cx="1019248" cy="914672"/>
          </a:xfrm>
        </p:grpSpPr>
        <p:pic>
          <p:nvPicPr>
            <p:cNvPr id="1325" name="Picture 132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26" name="Rectangle 132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27" name="Group 1326"/>
          <p:cNvGrpSpPr/>
          <p:nvPr/>
        </p:nvGrpSpPr>
        <p:grpSpPr>
          <a:xfrm>
            <a:off x="-1021175" y="1953168"/>
            <a:ext cx="597994" cy="863943"/>
            <a:chOff x="1994400" y="4454521"/>
            <a:chExt cx="601866" cy="932871"/>
          </a:xfrm>
        </p:grpSpPr>
        <p:pic>
          <p:nvPicPr>
            <p:cNvPr id="1328" name="Picture 1327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29" name="Picture 132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30" name="Group 1329"/>
          <p:cNvGrpSpPr/>
          <p:nvPr/>
        </p:nvGrpSpPr>
        <p:grpSpPr>
          <a:xfrm>
            <a:off x="-1013315" y="1950697"/>
            <a:ext cx="597994" cy="863943"/>
            <a:chOff x="1994400" y="4454521"/>
            <a:chExt cx="601866" cy="932871"/>
          </a:xfrm>
        </p:grpSpPr>
        <p:pic>
          <p:nvPicPr>
            <p:cNvPr id="1331" name="Picture 1330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32" name="Picture 133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33" name="Group 1332"/>
          <p:cNvGrpSpPr/>
          <p:nvPr/>
        </p:nvGrpSpPr>
        <p:grpSpPr>
          <a:xfrm>
            <a:off x="-1036018" y="1937789"/>
            <a:ext cx="597994" cy="863943"/>
            <a:chOff x="1994400" y="4454521"/>
            <a:chExt cx="601866" cy="932871"/>
          </a:xfrm>
        </p:grpSpPr>
        <p:pic>
          <p:nvPicPr>
            <p:cNvPr id="1334" name="Picture 1333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35" name="Picture 133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36" name="Group 1335"/>
          <p:cNvGrpSpPr/>
          <p:nvPr/>
        </p:nvGrpSpPr>
        <p:grpSpPr>
          <a:xfrm>
            <a:off x="-1040363" y="1934466"/>
            <a:ext cx="597994" cy="863943"/>
            <a:chOff x="1994400" y="4454521"/>
            <a:chExt cx="601866" cy="932871"/>
          </a:xfrm>
        </p:grpSpPr>
        <p:pic>
          <p:nvPicPr>
            <p:cNvPr id="1337" name="Picture 1336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38" name="Picture 133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39" name="Group 1338"/>
          <p:cNvGrpSpPr/>
          <p:nvPr/>
        </p:nvGrpSpPr>
        <p:grpSpPr>
          <a:xfrm>
            <a:off x="-1018851" y="1967175"/>
            <a:ext cx="597994" cy="863943"/>
            <a:chOff x="1994400" y="4454521"/>
            <a:chExt cx="601866" cy="932871"/>
          </a:xfrm>
        </p:grpSpPr>
        <p:pic>
          <p:nvPicPr>
            <p:cNvPr id="1340" name="Picture 1339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41" name="Picture 134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42" name="Group 1341"/>
          <p:cNvGrpSpPr/>
          <p:nvPr/>
        </p:nvGrpSpPr>
        <p:grpSpPr>
          <a:xfrm>
            <a:off x="-1032503" y="1939953"/>
            <a:ext cx="597994" cy="863943"/>
            <a:chOff x="1994400" y="4454521"/>
            <a:chExt cx="601866" cy="932871"/>
          </a:xfrm>
        </p:grpSpPr>
        <p:pic>
          <p:nvPicPr>
            <p:cNvPr id="1343" name="Picture 1342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44" name="Picture 134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45" name="Group 1344"/>
          <p:cNvGrpSpPr/>
          <p:nvPr/>
        </p:nvGrpSpPr>
        <p:grpSpPr>
          <a:xfrm>
            <a:off x="-1045609" y="1942663"/>
            <a:ext cx="597994" cy="863943"/>
            <a:chOff x="1994400" y="4454521"/>
            <a:chExt cx="601866" cy="932871"/>
          </a:xfrm>
        </p:grpSpPr>
        <p:pic>
          <p:nvPicPr>
            <p:cNvPr id="1346" name="Picture 134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47" name="Picture 134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48" name="Group 1347"/>
          <p:cNvGrpSpPr/>
          <p:nvPr/>
        </p:nvGrpSpPr>
        <p:grpSpPr>
          <a:xfrm>
            <a:off x="-1034827" y="1928109"/>
            <a:ext cx="597994" cy="863943"/>
            <a:chOff x="1994400" y="4454521"/>
            <a:chExt cx="601866" cy="932871"/>
          </a:xfrm>
        </p:grpSpPr>
        <p:pic>
          <p:nvPicPr>
            <p:cNvPr id="1349" name="Picture 1348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50" name="Picture 134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51" name="Group 1350"/>
          <p:cNvGrpSpPr/>
          <p:nvPr/>
        </p:nvGrpSpPr>
        <p:grpSpPr>
          <a:xfrm>
            <a:off x="-1018851" y="1928980"/>
            <a:ext cx="597994" cy="863943"/>
            <a:chOff x="1994400" y="4454521"/>
            <a:chExt cx="601866" cy="932871"/>
          </a:xfrm>
        </p:grpSpPr>
        <p:pic>
          <p:nvPicPr>
            <p:cNvPr id="1352" name="Picture 135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53" name="Picture 135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54" name="Group 1353"/>
          <p:cNvGrpSpPr/>
          <p:nvPr/>
        </p:nvGrpSpPr>
        <p:grpSpPr>
          <a:xfrm>
            <a:off x="-1021175" y="1935101"/>
            <a:ext cx="597994" cy="863943"/>
            <a:chOff x="1994400" y="4454521"/>
            <a:chExt cx="601866" cy="932871"/>
          </a:xfrm>
        </p:grpSpPr>
        <p:pic>
          <p:nvPicPr>
            <p:cNvPr id="1355" name="Picture 1354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56" name="Picture 135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57" name="Group 1356"/>
          <p:cNvGrpSpPr/>
          <p:nvPr/>
        </p:nvGrpSpPr>
        <p:grpSpPr>
          <a:xfrm>
            <a:off x="-1029633" y="1945238"/>
            <a:ext cx="597994" cy="863943"/>
            <a:chOff x="1994400" y="4454521"/>
            <a:chExt cx="601866" cy="932871"/>
          </a:xfrm>
        </p:grpSpPr>
        <p:pic>
          <p:nvPicPr>
            <p:cNvPr id="1358" name="Picture 1357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59" name="Picture 135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60" name="Group 1359"/>
          <p:cNvGrpSpPr/>
          <p:nvPr/>
        </p:nvGrpSpPr>
        <p:grpSpPr>
          <a:xfrm>
            <a:off x="-1021773" y="1942767"/>
            <a:ext cx="597994" cy="863943"/>
            <a:chOff x="1994400" y="4454521"/>
            <a:chExt cx="601866" cy="932871"/>
          </a:xfrm>
        </p:grpSpPr>
        <p:pic>
          <p:nvPicPr>
            <p:cNvPr id="1361" name="Picture 1360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62" name="Picture 136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63" name="Group 1362"/>
          <p:cNvGrpSpPr/>
          <p:nvPr/>
        </p:nvGrpSpPr>
        <p:grpSpPr>
          <a:xfrm>
            <a:off x="-1044476" y="1929859"/>
            <a:ext cx="597994" cy="863943"/>
            <a:chOff x="1994400" y="4454521"/>
            <a:chExt cx="601866" cy="932871"/>
          </a:xfrm>
        </p:grpSpPr>
        <p:pic>
          <p:nvPicPr>
            <p:cNvPr id="1364" name="Picture 1363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65" name="Picture 136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66" name="Group 1365"/>
          <p:cNvGrpSpPr/>
          <p:nvPr/>
        </p:nvGrpSpPr>
        <p:grpSpPr>
          <a:xfrm>
            <a:off x="-1048821" y="1926536"/>
            <a:ext cx="597994" cy="863943"/>
            <a:chOff x="1994400" y="4454521"/>
            <a:chExt cx="601866" cy="932871"/>
          </a:xfrm>
        </p:grpSpPr>
        <p:pic>
          <p:nvPicPr>
            <p:cNvPr id="1367" name="Picture 1366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68" name="Picture 136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69" name="Group 1368"/>
          <p:cNvGrpSpPr/>
          <p:nvPr/>
        </p:nvGrpSpPr>
        <p:grpSpPr>
          <a:xfrm>
            <a:off x="-1027309" y="1959245"/>
            <a:ext cx="597994" cy="863943"/>
            <a:chOff x="1994400" y="4454521"/>
            <a:chExt cx="601866" cy="932871"/>
          </a:xfrm>
        </p:grpSpPr>
        <p:pic>
          <p:nvPicPr>
            <p:cNvPr id="1370" name="Picture 1369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71" name="Picture 137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72" name="Group 1371"/>
          <p:cNvGrpSpPr/>
          <p:nvPr/>
        </p:nvGrpSpPr>
        <p:grpSpPr>
          <a:xfrm>
            <a:off x="-1040961" y="1932023"/>
            <a:ext cx="597994" cy="863943"/>
            <a:chOff x="1994400" y="4454521"/>
            <a:chExt cx="601866" cy="932871"/>
          </a:xfrm>
        </p:grpSpPr>
        <p:pic>
          <p:nvPicPr>
            <p:cNvPr id="1373" name="Picture 1372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74" name="Picture 137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75" name="Group 1374"/>
          <p:cNvGrpSpPr/>
          <p:nvPr/>
        </p:nvGrpSpPr>
        <p:grpSpPr>
          <a:xfrm>
            <a:off x="-1054067" y="1934733"/>
            <a:ext cx="597994" cy="863943"/>
            <a:chOff x="1994400" y="4454521"/>
            <a:chExt cx="601866" cy="932871"/>
          </a:xfrm>
        </p:grpSpPr>
        <p:pic>
          <p:nvPicPr>
            <p:cNvPr id="1376" name="Picture 137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77" name="Picture 137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78" name="Group 1377"/>
          <p:cNvGrpSpPr/>
          <p:nvPr/>
        </p:nvGrpSpPr>
        <p:grpSpPr>
          <a:xfrm>
            <a:off x="-1043285" y="1920179"/>
            <a:ext cx="597994" cy="863943"/>
            <a:chOff x="1994400" y="4454521"/>
            <a:chExt cx="601866" cy="932871"/>
          </a:xfrm>
        </p:grpSpPr>
        <p:pic>
          <p:nvPicPr>
            <p:cNvPr id="1379" name="Picture 1378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80" name="Picture 137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81" name="Group 1380"/>
          <p:cNvGrpSpPr/>
          <p:nvPr/>
        </p:nvGrpSpPr>
        <p:grpSpPr>
          <a:xfrm>
            <a:off x="-1027309" y="1921050"/>
            <a:ext cx="597994" cy="863943"/>
            <a:chOff x="1994400" y="4454521"/>
            <a:chExt cx="601866" cy="932871"/>
          </a:xfrm>
        </p:grpSpPr>
        <p:pic>
          <p:nvPicPr>
            <p:cNvPr id="1382" name="Picture 138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83" name="Picture 138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84" name="Group 1383"/>
          <p:cNvGrpSpPr/>
          <p:nvPr/>
        </p:nvGrpSpPr>
        <p:grpSpPr>
          <a:xfrm>
            <a:off x="-1029633" y="1927171"/>
            <a:ext cx="597994" cy="863943"/>
            <a:chOff x="1994400" y="4454521"/>
            <a:chExt cx="601866" cy="932871"/>
          </a:xfrm>
        </p:grpSpPr>
        <p:pic>
          <p:nvPicPr>
            <p:cNvPr id="1385" name="Picture 1384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86" name="Picture 138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87" name="Group 1386"/>
          <p:cNvGrpSpPr/>
          <p:nvPr/>
        </p:nvGrpSpPr>
        <p:grpSpPr>
          <a:xfrm>
            <a:off x="-1025738" y="1949577"/>
            <a:ext cx="597994" cy="863943"/>
            <a:chOff x="1994400" y="4454521"/>
            <a:chExt cx="601866" cy="932871"/>
          </a:xfrm>
        </p:grpSpPr>
        <p:pic>
          <p:nvPicPr>
            <p:cNvPr id="1388" name="Picture 1387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89" name="Picture 138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90" name="Group 1389"/>
          <p:cNvGrpSpPr/>
          <p:nvPr/>
        </p:nvGrpSpPr>
        <p:grpSpPr>
          <a:xfrm>
            <a:off x="-1017878" y="1947106"/>
            <a:ext cx="597994" cy="863943"/>
            <a:chOff x="1994400" y="4454521"/>
            <a:chExt cx="601866" cy="932871"/>
          </a:xfrm>
        </p:grpSpPr>
        <p:pic>
          <p:nvPicPr>
            <p:cNvPr id="1391" name="Picture 1390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92" name="Picture 139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93" name="Group 1392"/>
          <p:cNvGrpSpPr/>
          <p:nvPr/>
        </p:nvGrpSpPr>
        <p:grpSpPr>
          <a:xfrm>
            <a:off x="-1040581" y="1934198"/>
            <a:ext cx="597994" cy="863943"/>
            <a:chOff x="1994400" y="4454521"/>
            <a:chExt cx="601866" cy="932871"/>
          </a:xfrm>
        </p:grpSpPr>
        <p:pic>
          <p:nvPicPr>
            <p:cNvPr id="1394" name="Picture 1393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95" name="Picture 139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96" name="Group 1395"/>
          <p:cNvGrpSpPr/>
          <p:nvPr/>
        </p:nvGrpSpPr>
        <p:grpSpPr>
          <a:xfrm>
            <a:off x="-1044926" y="1930875"/>
            <a:ext cx="597994" cy="863943"/>
            <a:chOff x="1994400" y="4454521"/>
            <a:chExt cx="601866" cy="932871"/>
          </a:xfrm>
        </p:grpSpPr>
        <p:pic>
          <p:nvPicPr>
            <p:cNvPr id="1397" name="Picture 1396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398" name="Picture 139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399" name="Group 1398"/>
          <p:cNvGrpSpPr/>
          <p:nvPr/>
        </p:nvGrpSpPr>
        <p:grpSpPr>
          <a:xfrm>
            <a:off x="-1023414" y="1963584"/>
            <a:ext cx="597994" cy="863943"/>
            <a:chOff x="1994400" y="4454521"/>
            <a:chExt cx="601866" cy="932871"/>
          </a:xfrm>
        </p:grpSpPr>
        <p:pic>
          <p:nvPicPr>
            <p:cNvPr id="1400" name="Picture 1399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01" name="Picture 140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02" name="Group 1401"/>
          <p:cNvGrpSpPr/>
          <p:nvPr/>
        </p:nvGrpSpPr>
        <p:grpSpPr>
          <a:xfrm>
            <a:off x="-1037066" y="1936362"/>
            <a:ext cx="597994" cy="863943"/>
            <a:chOff x="1994400" y="4454521"/>
            <a:chExt cx="601866" cy="932871"/>
          </a:xfrm>
        </p:grpSpPr>
        <p:pic>
          <p:nvPicPr>
            <p:cNvPr id="1403" name="Picture 1402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04" name="Picture 140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05" name="Group 1404"/>
          <p:cNvGrpSpPr/>
          <p:nvPr/>
        </p:nvGrpSpPr>
        <p:grpSpPr>
          <a:xfrm>
            <a:off x="-1050172" y="1939072"/>
            <a:ext cx="597994" cy="863943"/>
            <a:chOff x="1994400" y="4454521"/>
            <a:chExt cx="601866" cy="932871"/>
          </a:xfrm>
        </p:grpSpPr>
        <p:pic>
          <p:nvPicPr>
            <p:cNvPr id="1406" name="Picture 140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07" name="Picture 140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08" name="Group 1407"/>
          <p:cNvGrpSpPr/>
          <p:nvPr/>
        </p:nvGrpSpPr>
        <p:grpSpPr>
          <a:xfrm>
            <a:off x="-1039390" y="1924518"/>
            <a:ext cx="597994" cy="863943"/>
            <a:chOff x="1994400" y="4454521"/>
            <a:chExt cx="601866" cy="932871"/>
          </a:xfrm>
        </p:grpSpPr>
        <p:pic>
          <p:nvPicPr>
            <p:cNvPr id="1409" name="Picture 1408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10" name="Picture 140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11" name="Group 1410"/>
          <p:cNvGrpSpPr/>
          <p:nvPr/>
        </p:nvGrpSpPr>
        <p:grpSpPr>
          <a:xfrm>
            <a:off x="-1023414" y="1925389"/>
            <a:ext cx="597994" cy="863943"/>
            <a:chOff x="1994400" y="4454521"/>
            <a:chExt cx="601866" cy="932871"/>
          </a:xfrm>
        </p:grpSpPr>
        <p:pic>
          <p:nvPicPr>
            <p:cNvPr id="1412" name="Picture 141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13" name="Picture 141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14" name="Group 1413"/>
          <p:cNvGrpSpPr/>
          <p:nvPr/>
        </p:nvGrpSpPr>
        <p:grpSpPr>
          <a:xfrm>
            <a:off x="-1025738" y="1931510"/>
            <a:ext cx="597994" cy="863943"/>
            <a:chOff x="1994400" y="4454521"/>
            <a:chExt cx="601866" cy="932871"/>
          </a:xfrm>
        </p:grpSpPr>
        <p:pic>
          <p:nvPicPr>
            <p:cNvPr id="1415" name="Picture 1414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16" name="Picture 14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19" name="Group 1418"/>
          <p:cNvGrpSpPr/>
          <p:nvPr/>
        </p:nvGrpSpPr>
        <p:grpSpPr>
          <a:xfrm>
            <a:off x="-1197747" y="702415"/>
            <a:ext cx="1045558" cy="977168"/>
            <a:chOff x="-1219828" y="686619"/>
            <a:chExt cx="1045558" cy="977168"/>
          </a:xfrm>
        </p:grpSpPr>
        <p:sp>
          <p:nvSpPr>
            <p:cNvPr id="1420" name="Rectangle 1419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21" name="Group 1420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22" name="Picture 142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23" name="Picture 1422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24" name="Group 1423"/>
          <p:cNvGrpSpPr/>
          <p:nvPr/>
        </p:nvGrpSpPr>
        <p:grpSpPr>
          <a:xfrm>
            <a:off x="-1210591" y="696063"/>
            <a:ext cx="1045558" cy="977168"/>
            <a:chOff x="-1219828" y="686619"/>
            <a:chExt cx="1045558" cy="977168"/>
          </a:xfrm>
        </p:grpSpPr>
        <p:sp>
          <p:nvSpPr>
            <p:cNvPr id="1425" name="Rectangle 1424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26" name="Group 1425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27" name="Picture 142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28" name="Picture 1427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29" name="Group 1428"/>
          <p:cNvGrpSpPr/>
          <p:nvPr/>
        </p:nvGrpSpPr>
        <p:grpSpPr>
          <a:xfrm>
            <a:off x="-1191342" y="734185"/>
            <a:ext cx="1045558" cy="977168"/>
            <a:chOff x="-1219828" y="686619"/>
            <a:chExt cx="1045558" cy="977168"/>
          </a:xfrm>
        </p:grpSpPr>
        <p:sp>
          <p:nvSpPr>
            <p:cNvPr id="1430" name="Rectangle 1429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31" name="Group 1430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32" name="Picture 143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33" name="Picture 1432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34" name="Group 1433"/>
          <p:cNvGrpSpPr/>
          <p:nvPr/>
        </p:nvGrpSpPr>
        <p:grpSpPr>
          <a:xfrm>
            <a:off x="-1204186" y="727833"/>
            <a:ext cx="1045558" cy="977168"/>
            <a:chOff x="-1219828" y="686619"/>
            <a:chExt cx="1045558" cy="977168"/>
          </a:xfrm>
        </p:grpSpPr>
        <p:sp>
          <p:nvSpPr>
            <p:cNvPr id="1435" name="Rectangle 1434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36" name="Group 1435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37" name="Picture 143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38" name="Picture 1437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39" name="Group 1438"/>
          <p:cNvGrpSpPr/>
          <p:nvPr/>
        </p:nvGrpSpPr>
        <p:grpSpPr>
          <a:xfrm>
            <a:off x="-1176720" y="740590"/>
            <a:ext cx="1045558" cy="977168"/>
            <a:chOff x="-1219828" y="686619"/>
            <a:chExt cx="1045558" cy="977168"/>
          </a:xfrm>
        </p:grpSpPr>
        <p:sp>
          <p:nvSpPr>
            <p:cNvPr id="1440" name="Rectangle 1439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41" name="Group 1440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42" name="Picture 144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43" name="Picture 1442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44" name="Group 1443"/>
          <p:cNvGrpSpPr/>
          <p:nvPr/>
        </p:nvGrpSpPr>
        <p:grpSpPr>
          <a:xfrm>
            <a:off x="-1189564" y="734238"/>
            <a:ext cx="1045558" cy="977168"/>
            <a:chOff x="-1219828" y="686619"/>
            <a:chExt cx="1045558" cy="977168"/>
          </a:xfrm>
        </p:grpSpPr>
        <p:sp>
          <p:nvSpPr>
            <p:cNvPr id="1445" name="Rectangle 1444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46" name="Group 1445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47" name="Picture 144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48" name="Picture 1447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49" name="Group 1448"/>
          <p:cNvGrpSpPr/>
          <p:nvPr/>
        </p:nvGrpSpPr>
        <p:grpSpPr>
          <a:xfrm>
            <a:off x="-1170315" y="772360"/>
            <a:ext cx="1045558" cy="977168"/>
            <a:chOff x="-1219828" y="686619"/>
            <a:chExt cx="1045558" cy="977168"/>
          </a:xfrm>
        </p:grpSpPr>
        <p:sp>
          <p:nvSpPr>
            <p:cNvPr id="1450" name="Rectangle 1449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51" name="Group 1450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52" name="Picture 145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53" name="Picture 1452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54" name="Group 1453"/>
          <p:cNvGrpSpPr/>
          <p:nvPr/>
        </p:nvGrpSpPr>
        <p:grpSpPr>
          <a:xfrm>
            <a:off x="-1183159" y="766008"/>
            <a:ext cx="1045558" cy="977168"/>
            <a:chOff x="-1219828" y="686619"/>
            <a:chExt cx="1045558" cy="977168"/>
          </a:xfrm>
        </p:grpSpPr>
        <p:sp>
          <p:nvSpPr>
            <p:cNvPr id="1455" name="Rectangle 1454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56" name="Group 1455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57" name="Picture 145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58" name="Picture 1457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59" name="Group 1458"/>
          <p:cNvGrpSpPr/>
          <p:nvPr/>
        </p:nvGrpSpPr>
        <p:grpSpPr>
          <a:xfrm>
            <a:off x="-1184505" y="679715"/>
            <a:ext cx="1045558" cy="977168"/>
            <a:chOff x="-1219828" y="686619"/>
            <a:chExt cx="1045558" cy="977168"/>
          </a:xfrm>
        </p:grpSpPr>
        <p:sp>
          <p:nvSpPr>
            <p:cNvPr id="1460" name="Rectangle 1459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61" name="Group 1460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62" name="Picture 146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63" name="Picture 1462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64" name="Group 1463"/>
          <p:cNvGrpSpPr/>
          <p:nvPr/>
        </p:nvGrpSpPr>
        <p:grpSpPr>
          <a:xfrm>
            <a:off x="-1197349" y="673363"/>
            <a:ext cx="1045558" cy="977168"/>
            <a:chOff x="-1219828" y="686619"/>
            <a:chExt cx="1045558" cy="977168"/>
          </a:xfrm>
        </p:grpSpPr>
        <p:sp>
          <p:nvSpPr>
            <p:cNvPr id="1465" name="Rectangle 1464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66" name="Group 1465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67" name="Picture 146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68" name="Picture 1467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69" name="Group 1468"/>
          <p:cNvGrpSpPr/>
          <p:nvPr/>
        </p:nvGrpSpPr>
        <p:grpSpPr>
          <a:xfrm>
            <a:off x="-1178100" y="711485"/>
            <a:ext cx="1045558" cy="977168"/>
            <a:chOff x="-1219828" y="686619"/>
            <a:chExt cx="1045558" cy="977168"/>
          </a:xfrm>
        </p:grpSpPr>
        <p:sp>
          <p:nvSpPr>
            <p:cNvPr id="1470" name="Rectangle 1469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71" name="Group 1470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72" name="Picture 147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73" name="Picture 1472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74" name="Group 1473"/>
          <p:cNvGrpSpPr/>
          <p:nvPr/>
        </p:nvGrpSpPr>
        <p:grpSpPr>
          <a:xfrm>
            <a:off x="-1190944" y="705133"/>
            <a:ext cx="1045558" cy="977168"/>
            <a:chOff x="-1219828" y="686619"/>
            <a:chExt cx="1045558" cy="977168"/>
          </a:xfrm>
        </p:grpSpPr>
        <p:sp>
          <p:nvSpPr>
            <p:cNvPr id="1475" name="Rectangle 1474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76" name="Group 1475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77" name="Picture 147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78" name="Picture 1477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79" name="Group 1478"/>
          <p:cNvGrpSpPr/>
          <p:nvPr/>
        </p:nvGrpSpPr>
        <p:grpSpPr>
          <a:xfrm>
            <a:off x="-1163478" y="717890"/>
            <a:ext cx="1045558" cy="977168"/>
            <a:chOff x="-1219828" y="686619"/>
            <a:chExt cx="1045558" cy="977168"/>
          </a:xfrm>
        </p:grpSpPr>
        <p:sp>
          <p:nvSpPr>
            <p:cNvPr id="1480" name="Rectangle 1479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81" name="Group 1480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82" name="Picture 148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83" name="Picture 1482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84" name="Group 1483"/>
          <p:cNvGrpSpPr/>
          <p:nvPr/>
        </p:nvGrpSpPr>
        <p:grpSpPr>
          <a:xfrm>
            <a:off x="-1176322" y="711538"/>
            <a:ext cx="1045558" cy="977168"/>
            <a:chOff x="-1219828" y="686619"/>
            <a:chExt cx="1045558" cy="977168"/>
          </a:xfrm>
        </p:grpSpPr>
        <p:sp>
          <p:nvSpPr>
            <p:cNvPr id="1485" name="Rectangle 1484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86" name="Group 1485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87" name="Picture 148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88" name="Picture 1487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89" name="Group 1488"/>
          <p:cNvGrpSpPr/>
          <p:nvPr/>
        </p:nvGrpSpPr>
        <p:grpSpPr>
          <a:xfrm>
            <a:off x="-1157073" y="749660"/>
            <a:ext cx="1045558" cy="977168"/>
            <a:chOff x="-1219828" y="686619"/>
            <a:chExt cx="1045558" cy="977168"/>
          </a:xfrm>
        </p:grpSpPr>
        <p:sp>
          <p:nvSpPr>
            <p:cNvPr id="1490" name="Rectangle 1489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91" name="Group 1490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92" name="Picture 149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93" name="Picture 1492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494" name="Group 1493"/>
          <p:cNvGrpSpPr/>
          <p:nvPr/>
        </p:nvGrpSpPr>
        <p:grpSpPr>
          <a:xfrm>
            <a:off x="-1169917" y="743308"/>
            <a:ext cx="1045558" cy="977168"/>
            <a:chOff x="-1219828" y="686619"/>
            <a:chExt cx="1045558" cy="977168"/>
          </a:xfrm>
        </p:grpSpPr>
        <p:sp>
          <p:nvSpPr>
            <p:cNvPr id="1495" name="Rectangle 1494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96" name="Group 1495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497" name="Picture 149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498" name="Picture 1497"/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pic>
        <p:nvPicPr>
          <p:cNvPr id="1499" name="Picture 1498" descr="This document is released under Creative Commons License Attribution 4.0 International. Please feel free to share and adapt this document with appropriate credit to Giant Steps School.">
            <a:extLst>
              <a:ext uri="{FF2B5EF4-FFF2-40B4-BE49-F238E27FC236}">
                <a16:creationId xmlns:a16="http://schemas.microsoft.com/office/drawing/2014/main" id="{FDBDA742-EDB9-42C7-A8EC-CD98510B7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553497"/>
            <a:ext cx="8856663" cy="31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0" name="Picture 1499">
            <a:extLst>
              <a:ext uri="{FF2B5EF4-FFF2-40B4-BE49-F238E27FC236}">
                <a16:creationId xmlns:a16="http://schemas.microsoft.com/office/drawing/2014/main" id="{22420626-01A6-4B02-BCA4-669AC9F91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2090" y="6100520"/>
            <a:ext cx="323564" cy="63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73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43811" y="403825"/>
            <a:ext cx="4397117" cy="490134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585" dirty="0" smtClean="0">
                <a:latin typeface="Comic Sans MS" panose="030F0702030302020204" pitchFamily="66" charset="0"/>
              </a:rPr>
              <a:t>April - 2020</a:t>
            </a:r>
            <a:endParaRPr lang="en-AU" sz="2585" dirty="0">
              <a:latin typeface="Comic Sans MS" panose="030F0702030302020204" pitchFamily="66" charset="0"/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187404"/>
              </p:ext>
            </p:extLst>
          </p:nvPr>
        </p:nvGraphicFramePr>
        <p:xfrm>
          <a:off x="500433" y="1064001"/>
          <a:ext cx="8390872" cy="4987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8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0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 smtClean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Tuesday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 smtClean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Thursday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Friday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Saturday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Sunday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6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700" b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700" b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700" b="0" dirty="0" smtClean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700" b="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4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5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10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11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12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13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14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15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16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17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18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19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21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22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23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24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25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latin typeface="Comic Sans MS" panose="030F0702030302020204" pitchFamily="66" charset="0"/>
                        </a:rPr>
                        <a:t>26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27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28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29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30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50" name="Group 49"/>
          <p:cNvGrpSpPr/>
          <p:nvPr/>
        </p:nvGrpSpPr>
        <p:grpSpPr>
          <a:xfrm>
            <a:off x="7847252" y="1517842"/>
            <a:ext cx="1019248" cy="884493"/>
            <a:chOff x="7371850" y="54928"/>
            <a:chExt cx="1158949" cy="936122"/>
          </a:xfrm>
        </p:grpSpPr>
        <p:sp>
          <p:nvSpPr>
            <p:cNvPr id="51" name="Rectangle 5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3" name="Picture 5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4" name="&quot;No&quot; Symbol 5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5" name="Group 144"/>
          <p:cNvGrpSpPr/>
          <p:nvPr/>
        </p:nvGrpSpPr>
        <p:grpSpPr>
          <a:xfrm>
            <a:off x="3053176" y="1532504"/>
            <a:ext cx="1019248" cy="884493"/>
            <a:chOff x="7371850" y="54928"/>
            <a:chExt cx="1158949" cy="936122"/>
          </a:xfrm>
        </p:grpSpPr>
        <p:sp>
          <p:nvSpPr>
            <p:cNvPr id="146" name="Rectangle 14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7" name="Group 14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48" name="Picture 14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49" name="&quot;No&quot; Symbol 14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0" name="Group 149"/>
          <p:cNvGrpSpPr/>
          <p:nvPr/>
        </p:nvGrpSpPr>
        <p:grpSpPr>
          <a:xfrm>
            <a:off x="4246763" y="1524060"/>
            <a:ext cx="1019248" cy="884493"/>
            <a:chOff x="7371850" y="54928"/>
            <a:chExt cx="1158949" cy="936122"/>
          </a:xfrm>
        </p:grpSpPr>
        <p:sp>
          <p:nvSpPr>
            <p:cNvPr id="151" name="Rectangle 15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2" name="Group 15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53" name="Picture 15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54" name="&quot;No&quot; Symbol 15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5" name="Group 154"/>
          <p:cNvGrpSpPr/>
          <p:nvPr/>
        </p:nvGrpSpPr>
        <p:grpSpPr>
          <a:xfrm>
            <a:off x="5424676" y="1530368"/>
            <a:ext cx="1019248" cy="884493"/>
            <a:chOff x="7371850" y="54928"/>
            <a:chExt cx="1158949" cy="936122"/>
          </a:xfrm>
        </p:grpSpPr>
        <p:sp>
          <p:nvSpPr>
            <p:cNvPr id="156" name="Rectangle 15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7" name="Group 15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58" name="Picture 15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59" name="&quot;No&quot; Symbol 15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0" name="Group 159"/>
          <p:cNvGrpSpPr/>
          <p:nvPr/>
        </p:nvGrpSpPr>
        <p:grpSpPr>
          <a:xfrm>
            <a:off x="6648366" y="1517839"/>
            <a:ext cx="1019248" cy="884493"/>
            <a:chOff x="7371850" y="54928"/>
            <a:chExt cx="1158949" cy="936122"/>
          </a:xfrm>
        </p:grpSpPr>
        <p:sp>
          <p:nvSpPr>
            <p:cNvPr id="161" name="Rectangle 16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2" name="Group 16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3" name="Picture 16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4" name="&quot;No&quot; Symbol 16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0" name="Group 229"/>
          <p:cNvGrpSpPr/>
          <p:nvPr/>
        </p:nvGrpSpPr>
        <p:grpSpPr>
          <a:xfrm>
            <a:off x="6645570" y="3335338"/>
            <a:ext cx="1019248" cy="884493"/>
            <a:chOff x="7371850" y="54928"/>
            <a:chExt cx="1158949" cy="936122"/>
          </a:xfrm>
        </p:grpSpPr>
        <p:sp>
          <p:nvSpPr>
            <p:cNvPr id="231" name="Rectangle 23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2" name="Group 23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3" name="Picture 23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4" name="&quot;No&quot; Symbol 23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5" name="Group 234"/>
          <p:cNvGrpSpPr/>
          <p:nvPr/>
        </p:nvGrpSpPr>
        <p:grpSpPr>
          <a:xfrm>
            <a:off x="7826432" y="3327872"/>
            <a:ext cx="1019248" cy="884493"/>
            <a:chOff x="7371850" y="54928"/>
            <a:chExt cx="1158949" cy="936122"/>
          </a:xfrm>
        </p:grpSpPr>
        <p:sp>
          <p:nvSpPr>
            <p:cNvPr id="236" name="Rectangle 23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7" name="Group 23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8" name="Picture 23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9" name="&quot;No&quot; Symbol 23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5" name="Group 254"/>
          <p:cNvGrpSpPr/>
          <p:nvPr/>
        </p:nvGrpSpPr>
        <p:grpSpPr>
          <a:xfrm>
            <a:off x="6589970" y="2401779"/>
            <a:ext cx="1019248" cy="884493"/>
            <a:chOff x="7371850" y="54928"/>
            <a:chExt cx="1158949" cy="936122"/>
          </a:xfrm>
        </p:grpSpPr>
        <p:sp>
          <p:nvSpPr>
            <p:cNvPr id="256" name="Rectangle 25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57" name="Group 25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58" name="Picture 25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59" name="&quot;No&quot; Symbol 25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60" name="Group 259"/>
          <p:cNvGrpSpPr/>
          <p:nvPr/>
        </p:nvGrpSpPr>
        <p:grpSpPr>
          <a:xfrm>
            <a:off x="7770832" y="2394313"/>
            <a:ext cx="1019248" cy="884493"/>
            <a:chOff x="7371850" y="54928"/>
            <a:chExt cx="1158949" cy="936122"/>
          </a:xfrm>
        </p:grpSpPr>
        <p:sp>
          <p:nvSpPr>
            <p:cNvPr id="261" name="Rectangle 26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63" name="Picture 26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64" name="&quot;No&quot; Symbol 26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0" name="Group 279"/>
          <p:cNvGrpSpPr/>
          <p:nvPr/>
        </p:nvGrpSpPr>
        <p:grpSpPr>
          <a:xfrm>
            <a:off x="6589970" y="4220614"/>
            <a:ext cx="1019248" cy="884493"/>
            <a:chOff x="7371850" y="54928"/>
            <a:chExt cx="1158949" cy="936122"/>
          </a:xfrm>
        </p:grpSpPr>
        <p:sp>
          <p:nvSpPr>
            <p:cNvPr id="281" name="Rectangle 28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2" name="Group 28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3" name="Picture 28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4" name="&quot;No&quot; Symbol 28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5" name="Group 284"/>
          <p:cNvGrpSpPr/>
          <p:nvPr/>
        </p:nvGrpSpPr>
        <p:grpSpPr>
          <a:xfrm>
            <a:off x="7770832" y="4213148"/>
            <a:ext cx="1019248" cy="884493"/>
            <a:chOff x="7371850" y="54928"/>
            <a:chExt cx="1158949" cy="936122"/>
          </a:xfrm>
        </p:grpSpPr>
        <p:sp>
          <p:nvSpPr>
            <p:cNvPr id="286" name="Rectangle 28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7" name="Group 28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8" name="Picture 28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9" name="&quot;No&quot; Symbol 28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3" name="Group 122"/>
          <p:cNvGrpSpPr/>
          <p:nvPr/>
        </p:nvGrpSpPr>
        <p:grpSpPr>
          <a:xfrm>
            <a:off x="4535189" y="5172087"/>
            <a:ext cx="597994" cy="863943"/>
            <a:chOff x="1994400" y="4454521"/>
            <a:chExt cx="601866" cy="932871"/>
          </a:xfrm>
        </p:grpSpPr>
        <p:pic>
          <p:nvPicPr>
            <p:cNvPr id="124" name="Picture 12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25" name="Picture 12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26" name="Group 125"/>
          <p:cNvGrpSpPr/>
          <p:nvPr/>
        </p:nvGrpSpPr>
        <p:grpSpPr>
          <a:xfrm>
            <a:off x="669135" y="2443379"/>
            <a:ext cx="1019248" cy="884493"/>
            <a:chOff x="7371850" y="54928"/>
            <a:chExt cx="1158949" cy="936122"/>
          </a:xfrm>
        </p:grpSpPr>
        <p:sp>
          <p:nvSpPr>
            <p:cNvPr id="127" name="Rectangle 12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8" name="Group 12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9" name="Picture 128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30" name="&quot;No&quot; Symbol 12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1" name="Group 130"/>
          <p:cNvGrpSpPr/>
          <p:nvPr/>
        </p:nvGrpSpPr>
        <p:grpSpPr>
          <a:xfrm>
            <a:off x="1852938" y="2418980"/>
            <a:ext cx="1019248" cy="884493"/>
            <a:chOff x="7371850" y="54928"/>
            <a:chExt cx="1158949" cy="936122"/>
          </a:xfrm>
        </p:grpSpPr>
        <p:sp>
          <p:nvSpPr>
            <p:cNvPr id="132" name="Rectangle 13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33" name="Group 13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34" name="Picture 133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5" name="&quot;No&quot; Symbol 16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7" name="Group 136"/>
          <p:cNvGrpSpPr/>
          <p:nvPr/>
        </p:nvGrpSpPr>
        <p:grpSpPr>
          <a:xfrm>
            <a:off x="3053176" y="2456540"/>
            <a:ext cx="1019248" cy="884493"/>
            <a:chOff x="7371850" y="54928"/>
            <a:chExt cx="1158949" cy="936122"/>
          </a:xfrm>
        </p:grpSpPr>
        <p:sp>
          <p:nvSpPr>
            <p:cNvPr id="138" name="Rectangle 13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40" name="Picture 13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41" name="&quot;No&quot; Symbol 14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2" name="Group 141"/>
          <p:cNvGrpSpPr/>
          <p:nvPr/>
        </p:nvGrpSpPr>
        <p:grpSpPr>
          <a:xfrm>
            <a:off x="4264325" y="2419316"/>
            <a:ext cx="1019248" cy="884493"/>
            <a:chOff x="7371850" y="54928"/>
            <a:chExt cx="1158949" cy="936122"/>
          </a:xfrm>
        </p:grpSpPr>
        <p:sp>
          <p:nvSpPr>
            <p:cNvPr id="143" name="Rectangle 14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44" name="Group 14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6" name="Picture 16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7" name="&quot;No&quot; Symbol 16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8" name="Group 167"/>
          <p:cNvGrpSpPr/>
          <p:nvPr/>
        </p:nvGrpSpPr>
        <p:grpSpPr>
          <a:xfrm>
            <a:off x="5445377" y="2418225"/>
            <a:ext cx="1019248" cy="884493"/>
            <a:chOff x="7371850" y="54928"/>
            <a:chExt cx="1158949" cy="936122"/>
          </a:xfrm>
        </p:grpSpPr>
        <p:sp>
          <p:nvSpPr>
            <p:cNvPr id="169" name="Rectangle 16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0" name="Group 16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1" name="Picture 170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2" name="&quot;No&quot; Symbol 17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3" name="Group 182"/>
          <p:cNvGrpSpPr/>
          <p:nvPr/>
        </p:nvGrpSpPr>
        <p:grpSpPr>
          <a:xfrm>
            <a:off x="683178" y="3326042"/>
            <a:ext cx="1019248" cy="884493"/>
            <a:chOff x="7371850" y="54928"/>
            <a:chExt cx="1158949" cy="936122"/>
          </a:xfrm>
        </p:grpSpPr>
        <p:sp>
          <p:nvSpPr>
            <p:cNvPr id="184" name="Rectangle 18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5" name="Group 18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6" name="Picture 185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7" name="&quot;No&quot; Symbol 18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91" name="Group 190"/>
          <p:cNvGrpSpPr/>
          <p:nvPr/>
        </p:nvGrpSpPr>
        <p:grpSpPr>
          <a:xfrm>
            <a:off x="2084385" y="4268504"/>
            <a:ext cx="597994" cy="863943"/>
            <a:chOff x="1994400" y="4454521"/>
            <a:chExt cx="601866" cy="932871"/>
          </a:xfrm>
        </p:grpSpPr>
        <p:pic>
          <p:nvPicPr>
            <p:cNvPr id="192" name="Picture 191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93" name="Picture 19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94" name="Group 193"/>
          <p:cNvGrpSpPr/>
          <p:nvPr/>
        </p:nvGrpSpPr>
        <p:grpSpPr>
          <a:xfrm>
            <a:off x="3258306" y="4264375"/>
            <a:ext cx="597994" cy="863943"/>
            <a:chOff x="1994400" y="4454521"/>
            <a:chExt cx="601866" cy="932871"/>
          </a:xfrm>
        </p:grpSpPr>
        <p:pic>
          <p:nvPicPr>
            <p:cNvPr id="195" name="Picture 194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3" name="Picture 27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4" name="Group 273"/>
          <p:cNvGrpSpPr/>
          <p:nvPr/>
        </p:nvGrpSpPr>
        <p:grpSpPr>
          <a:xfrm>
            <a:off x="4510005" y="4275809"/>
            <a:ext cx="597994" cy="863943"/>
            <a:chOff x="1994400" y="4454521"/>
            <a:chExt cx="601866" cy="932871"/>
          </a:xfrm>
        </p:grpSpPr>
        <p:pic>
          <p:nvPicPr>
            <p:cNvPr id="275" name="Picture 274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6" name="Picture 27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7" name="Group 276"/>
          <p:cNvGrpSpPr/>
          <p:nvPr/>
        </p:nvGrpSpPr>
        <p:grpSpPr>
          <a:xfrm>
            <a:off x="5724694" y="4247134"/>
            <a:ext cx="597994" cy="863943"/>
            <a:chOff x="1994400" y="4454521"/>
            <a:chExt cx="601866" cy="932871"/>
          </a:xfrm>
        </p:grpSpPr>
        <p:pic>
          <p:nvPicPr>
            <p:cNvPr id="278" name="Picture 277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9" name="Picture 27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90" name="Group 289"/>
          <p:cNvGrpSpPr/>
          <p:nvPr/>
        </p:nvGrpSpPr>
        <p:grpSpPr>
          <a:xfrm>
            <a:off x="891260" y="5172087"/>
            <a:ext cx="597994" cy="863943"/>
            <a:chOff x="1994400" y="4454521"/>
            <a:chExt cx="601866" cy="932871"/>
          </a:xfrm>
        </p:grpSpPr>
        <p:pic>
          <p:nvPicPr>
            <p:cNvPr id="291" name="Picture 290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92" name="Picture 29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93" name="Group 292"/>
          <p:cNvGrpSpPr/>
          <p:nvPr/>
        </p:nvGrpSpPr>
        <p:grpSpPr>
          <a:xfrm>
            <a:off x="2100463" y="5172087"/>
            <a:ext cx="597994" cy="863943"/>
            <a:chOff x="1994400" y="4454521"/>
            <a:chExt cx="601866" cy="932871"/>
          </a:xfrm>
        </p:grpSpPr>
        <p:pic>
          <p:nvPicPr>
            <p:cNvPr id="294" name="Picture 29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95" name="Picture 29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96" name="Group 295"/>
          <p:cNvGrpSpPr/>
          <p:nvPr/>
        </p:nvGrpSpPr>
        <p:grpSpPr>
          <a:xfrm>
            <a:off x="3294864" y="5172087"/>
            <a:ext cx="597994" cy="863943"/>
            <a:chOff x="1994400" y="4454521"/>
            <a:chExt cx="601866" cy="932871"/>
          </a:xfrm>
        </p:grpSpPr>
        <p:pic>
          <p:nvPicPr>
            <p:cNvPr id="297" name="Picture 296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98" name="Picture 29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1" name="Group 210"/>
          <p:cNvGrpSpPr/>
          <p:nvPr/>
        </p:nvGrpSpPr>
        <p:grpSpPr>
          <a:xfrm>
            <a:off x="2094104" y="3351539"/>
            <a:ext cx="597994" cy="863943"/>
            <a:chOff x="1994400" y="4454521"/>
            <a:chExt cx="601866" cy="932871"/>
          </a:xfrm>
        </p:grpSpPr>
        <p:pic>
          <p:nvPicPr>
            <p:cNvPr id="212" name="Picture 211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3" name="Picture 21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4" name="Group 213"/>
          <p:cNvGrpSpPr/>
          <p:nvPr/>
        </p:nvGrpSpPr>
        <p:grpSpPr>
          <a:xfrm>
            <a:off x="3273431" y="3362979"/>
            <a:ext cx="597994" cy="863943"/>
            <a:chOff x="1994400" y="4454521"/>
            <a:chExt cx="601866" cy="932871"/>
          </a:xfrm>
        </p:grpSpPr>
        <p:pic>
          <p:nvPicPr>
            <p:cNvPr id="215" name="Picture 214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6" name="Picture 21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7" name="Group 216"/>
          <p:cNvGrpSpPr/>
          <p:nvPr/>
        </p:nvGrpSpPr>
        <p:grpSpPr>
          <a:xfrm>
            <a:off x="4495772" y="3351538"/>
            <a:ext cx="597994" cy="863943"/>
            <a:chOff x="1994400" y="4454521"/>
            <a:chExt cx="601866" cy="932871"/>
          </a:xfrm>
        </p:grpSpPr>
        <p:pic>
          <p:nvPicPr>
            <p:cNvPr id="218" name="Picture 217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9" name="Picture 21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20" name="Group 219"/>
          <p:cNvGrpSpPr/>
          <p:nvPr/>
        </p:nvGrpSpPr>
        <p:grpSpPr>
          <a:xfrm>
            <a:off x="5628725" y="3363035"/>
            <a:ext cx="597994" cy="863943"/>
            <a:chOff x="1994400" y="4454521"/>
            <a:chExt cx="601866" cy="932871"/>
          </a:xfrm>
        </p:grpSpPr>
        <p:pic>
          <p:nvPicPr>
            <p:cNvPr id="221" name="Picture 220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22" name="Picture 22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23" name="Group 222"/>
          <p:cNvGrpSpPr/>
          <p:nvPr/>
        </p:nvGrpSpPr>
        <p:grpSpPr>
          <a:xfrm>
            <a:off x="914625" y="4275809"/>
            <a:ext cx="597994" cy="863943"/>
            <a:chOff x="1994400" y="4454521"/>
            <a:chExt cx="601866" cy="932871"/>
          </a:xfrm>
        </p:grpSpPr>
        <p:pic>
          <p:nvPicPr>
            <p:cNvPr id="224" name="Picture 22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25" name="Picture 22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04" name="Group 203"/>
          <p:cNvGrpSpPr/>
          <p:nvPr/>
        </p:nvGrpSpPr>
        <p:grpSpPr>
          <a:xfrm>
            <a:off x="-1029452" y="1962341"/>
            <a:ext cx="597994" cy="863943"/>
            <a:chOff x="1994400" y="4454521"/>
            <a:chExt cx="601866" cy="932871"/>
          </a:xfrm>
        </p:grpSpPr>
        <p:pic>
          <p:nvPicPr>
            <p:cNvPr id="205" name="Picture 204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06" name="Picture 20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07" name="Group 206"/>
          <p:cNvGrpSpPr/>
          <p:nvPr/>
        </p:nvGrpSpPr>
        <p:grpSpPr>
          <a:xfrm>
            <a:off x="-1021592" y="1959870"/>
            <a:ext cx="597994" cy="863943"/>
            <a:chOff x="1994400" y="4454521"/>
            <a:chExt cx="601866" cy="932871"/>
          </a:xfrm>
        </p:grpSpPr>
        <p:pic>
          <p:nvPicPr>
            <p:cNvPr id="208" name="Picture 207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09" name="Picture 20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0" name="Group 209"/>
          <p:cNvGrpSpPr/>
          <p:nvPr/>
        </p:nvGrpSpPr>
        <p:grpSpPr>
          <a:xfrm>
            <a:off x="-1044295" y="1946962"/>
            <a:ext cx="597994" cy="863943"/>
            <a:chOff x="1994400" y="4454521"/>
            <a:chExt cx="601866" cy="932871"/>
          </a:xfrm>
        </p:grpSpPr>
        <p:pic>
          <p:nvPicPr>
            <p:cNvPr id="226" name="Picture 225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27" name="Picture 22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28" name="Group 227"/>
          <p:cNvGrpSpPr/>
          <p:nvPr/>
        </p:nvGrpSpPr>
        <p:grpSpPr>
          <a:xfrm>
            <a:off x="-1048640" y="1943639"/>
            <a:ext cx="597994" cy="863943"/>
            <a:chOff x="1994400" y="4454521"/>
            <a:chExt cx="601866" cy="932871"/>
          </a:xfrm>
        </p:grpSpPr>
        <p:pic>
          <p:nvPicPr>
            <p:cNvPr id="229" name="Picture 228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42" name="Picture 24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43" name="Group 242"/>
          <p:cNvGrpSpPr/>
          <p:nvPr/>
        </p:nvGrpSpPr>
        <p:grpSpPr>
          <a:xfrm>
            <a:off x="-1027128" y="1976348"/>
            <a:ext cx="597994" cy="863943"/>
            <a:chOff x="1994400" y="4454521"/>
            <a:chExt cx="601866" cy="932871"/>
          </a:xfrm>
        </p:grpSpPr>
        <p:pic>
          <p:nvPicPr>
            <p:cNvPr id="244" name="Picture 24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45" name="Picture 24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46" name="Group 245"/>
          <p:cNvGrpSpPr/>
          <p:nvPr/>
        </p:nvGrpSpPr>
        <p:grpSpPr>
          <a:xfrm>
            <a:off x="-1040780" y="1949126"/>
            <a:ext cx="597994" cy="863943"/>
            <a:chOff x="1994400" y="4454521"/>
            <a:chExt cx="601866" cy="932871"/>
          </a:xfrm>
        </p:grpSpPr>
        <p:pic>
          <p:nvPicPr>
            <p:cNvPr id="247" name="Picture 246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48" name="Picture 24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49" name="Group 248"/>
          <p:cNvGrpSpPr/>
          <p:nvPr/>
        </p:nvGrpSpPr>
        <p:grpSpPr>
          <a:xfrm>
            <a:off x="-1053886" y="1951836"/>
            <a:ext cx="597994" cy="863943"/>
            <a:chOff x="1994400" y="4454521"/>
            <a:chExt cx="601866" cy="932871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53" name="Group 252"/>
          <p:cNvGrpSpPr/>
          <p:nvPr/>
        </p:nvGrpSpPr>
        <p:grpSpPr>
          <a:xfrm>
            <a:off x="-1043104" y="1937282"/>
            <a:ext cx="597994" cy="863943"/>
            <a:chOff x="1994400" y="4454521"/>
            <a:chExt cx="601866" cy="932871"/>
          </a:xfrm>
        </p:grpSpPr>
        <p:pic>
          <p:nvPicPr>
            <p:cNvPr id="254" name="Picture 25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65" name="Picture 26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66" name="Group 265"/>
          <p:cNvGrpSpPr/>
          <p:nvPr/>
        </p:nvGrpSpPr>
        <p:grpSpPr>
          <a:xfrm>
            <a:off x="-1027128" y="1938153"/>
            <a:ext cx="597994" cy="863943"/>
            <a:chOff x="1994400" y="4454521"/>
            <a:chExt cx="601866" cy="932871"/>
          </a:xfrm>
        </p:grpSpPr>
        <p:pic>
          <p:nvPicPr>
            <p:cNvPr id="267" name="Picture 266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68" name="Picture 26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69" name="Group 268"/>
          <p:cNvGrpSpPr/>
          <p:nvPr/>
        </p:nvGrpSpPr>
        <p:grpSpPr>
          <a:xfrm>
            <a:off x="-1029452" y="1944274"/>
            <a:ext cx="597994" cy="863943"/>
            <a:chOff x="1994400" y="4454521"/>
            <a:chExt cx="601866" cy="932871"/>
          </a:xfrm>
        </p:grpSpPr>
        <p:pic>
          <p:nvPicPr>
            <p:cNvPr id="270" name="Picture 269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1" name="Picture 27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2" name="Group 271"/>
          <p:cNvGrpSpPr/>
          <p:nvPr/>
        </p:nvGrpSpPr>
        <p:grpSpPr>
          <a:xfrm>
            <a:off x="-1264513" y="3211737"/>
            <a:ext cx="1019248" cy="884493"/>
            <a:chOff x="7371850" y="54928"/>
            <a:chExt cx="1158949" cy="936122"/>
          </a:xfrm>
        </p:grpSpPr>
        <p:sp>
          <p:nvSpPr>
            <p:cNvPr id="305" name="Rectangle 30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06" name="Group 30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07" name="Picture 306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08" name="&quot;No&quot; Symbol 30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09" name="Group 308"/>
          <p:cNvGrpSpPr/>
          <p:nvPr/>
        </p:nvGrpSpPr>
        <p:grpSpPr>
          <a:xfrm>
            <a:off x="-1272712" y="3201891"/>
            <a:ext cx="1019248" cy="884493"/>
            <a:chOff x="7371850" y="54928"/>
            <a:chExt cx="1158949" cy="936122"/>
          </a:xfrm>
        </p:grpSpPr>
        <p:sp>
          <p:nvSpPr>
            <p:cNvPr id="310" name="Rectangle 30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14" name="Group 31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15" name="Picture 31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16" name="&quot;No&quot; Symbol 31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17" name="Group 316"/>
          <p:cNvGrpSpPr/>
          <p:nvPr/>
        </p:nvGrpSpPr>
        <p:grpSpPr>
          <a:xfrm>
            <a:off x="-1300892" y="4524973"/>
            <a:ext cx="1019248" cy="914672"/>
            <a:chOff x="-1561924" y="3620866"/>
            <a:chExt cx="1019248" cy="914672"/>
          </a:xfrm>
        </p:grpSpPr>
        <p:pic>
          <p:nvPicPr>
            <p:cNvPr id="318" name="Picture 31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319" name="Rectangle 31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-1257980" y="3226950"/>
            <a:ext cx="1019248" cy="884493"/>
            <a:chOff x="7371850" y="54928"/>
            <a:chExt cx="1158949" cy="936122"/>
          </a:xfrm>
        </p:grpSpPr>
        <p:sp>
          <p:nvSpPr>
            <p:cNvPr id="321" name="Rectangle 32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22" name="Group 32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23" name="Picture 32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24" name="&quot;No&quot; Symbol 32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5" name="Group 324"/>
          <p:cNvGrpSpPr/>
          <p:nvPr/>
        </p:nvGrpSpPr>
        <p:grpSpPr>
          <a:xfrm>
            <a:off x="-1266179" y="3217104"/>
            <a:ext cx="1019248" cy="884493"/>
            <a:chOff x="7371850" y="54928"/>
            <a:chExt cx="1158949" cy="936122"/>
          </a:xfrm>
        </p:grpSpPr>
        <p:sp>
          <p:nvSpPr>
            <p:cNvPr id="326" name="Rectangle 32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27" name="Group 32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28" name="Picture 32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29" name="&quot;No&quot; Symbol 32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30" name="Group 329"/>
          <p:cNvGrpSpPr/>
          <p:nvPr/>
        </p:nvGrpSpPr>
        <p:grpSpPr>
          <a:xfrm>
            <a:off x="-1259396" y="3224435"/>
            <a:ext cx="1019248" cy="884493"/>
            <a:chOff x="7371850" y="54928"/>
            <a:chExt cx="1158949" cy="936122"/>
          </a:xfrm>
        </p:grpSpPr>
        <p:sp>
          <p:nvSpPr>
            <p:cNvPr id="331" name="Rectangle 33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32" name="Group 33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33" name="Picture 33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34" name="&quot;No&quot; Symbol 33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35" name="Group 334"/>
          <p:cNvGrpSpPr/>
          <p:nvPr/>
        </p:nvGrpSpPr>
        <p:grpSpPr>
          <a:xfrm>
            <a:off x="-1267595" y="3214589"/>
            <a:ext cx="1019248" cy="884493"/>
            <a:chOff x="7371850" y="54928"/>
            <a:chExt cx="1158949" cy="936122"/>
          </a:xfrm>
        </p:grpSpPr>
        <p:sp>
          <p:nvSpPr>
            <p:cNvPr id="336" name="Rectangle 33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37" name="Group 33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38" name="Picture 33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39" name="&quot;No&quot; Symbol 33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40" name="Group 339"/>
          <p:cNvGrpSpPr/>
          <p:nvPr/>
        </p:nvGrpSpPr>
        <p:grpSpPr>
          <a:xfrm>
            <a:off x="-1252863" y="3239648"/>
            <a:ext cx="1019248" cy="884493"/>
            <a:chOff x="7371850" y="54928"/>
            <a:chExt cx="1158949" cy="936122"/>
          </a:xfrm>
        </p:grpSpPr>
        <p:sp>
          <p:nvSpPr>
            <p:cNvPr id="341" name="Rectangle 34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42" name="Group 34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43" name="Picture 34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44" name="&quot;No&quot; Symbol 34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45" name="Group 344"/>
          <p:cNvGrpSpPr/>
          <p:nvPr/>
        </p:nvGrpSpPr>
        <p:grpSpPr>
          <a:xfrm>
            <a:off x="-1261062" y="3229802"/>
            <a:ext cx="1019248" cy="884493"/>
            <a:chOff x="7371850" y="54928"/>
            <a:chExt cx="1158949" cy="936122"/>
          </a:xfrm>
        </p:grpSpPr>
        <p:sp>
          <p:nvSpPr>
            <p:cNvPr id="346" name="Rectangle 34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47" name="Group 34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48" name="Picture 34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49" name="&quot;No&quot; Symbol 34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50" name="Group 349"/>
          <p:cNvGrpSpPr/>
          <p:nvPr/>
        </p:nvGrpSpPr>
        <p:grpSpPr>
          <a:xfrm>
            <a:off x="-1267595" y="3224435"/>
            <a:ext cx="1019248" cy="884493"/>
            <a:chOff x="7371850" y="54928"/>
            <a:chExt cx="1158949" cy="936122"/>
          </a:xfrm>
        </p:grpSpPr>
        <p:sp>
          <p:nvSpPr>
            <p:cNvPr id="351" name="Rectangle 35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52" name="Group 35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53" name="Picture 35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54" name="&quot;No&quot; Symbol 35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55" name="Group 354"/>
          <p:cNvGrpSpPr/>
          <p:nvPr/>
        </p:nvGrpSpPr>
        <p:grpSpPr>
          <a:xfrm>
            <a:off x="-1275794" y="3214589"/>
            <a:ext cx="1019248" cy="884493"/>
            <a:chOff x="7371850" y="54928"/>
            <a:chExt cx="1158949" cy="936122"/>
          </a:xfrm>
        </p:grpSpPr>
        <p:sp>
          <p:nvSpPr>
            <p:cNvPr id="356" name="Rectangle 35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57" name="Group 35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58" name="Picture 35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59" name="&quot;No&quot; Symbol 35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60" name="Group 359"/>
          <p:cNvGrpSpPr/>
          <p:nvPr/>
        </p:nvGrpSpPr>
        <p:grpSpPr>
          <a:xfrm>
            <a:off x="-1261062" y="3239648"/>
            <a:ext cx="1019248" cy="884493"/>
            <a:chOff x="7371850" y="54928"/>
            <a:chExt cx="1158949" cy="936122"/>
          </a:xfrm>
        </p:grpSpPr>
        <p:sp>
          <p:nvSpPr>
            <p:cNvPr id="361" name="Rectangle 36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62" name="Group 36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63" name="Picture 36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64" name="&quot;No&quot; Symbol 36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65" name="Group 364"/>
          <p:cNvGrpSpPr/>
          <p:nvPr/>
        </p:nvGrpSpPr>
        <p:grpSpPr>
          <a:xfrm>
            <a:off x="-1269261" y="3229802"/>
            <a:ext cx="1019248" cy="884493"/>
            <a:chOff x="7371850" y="54928"/>
            <a:chExt cx="1158949" cy="936122"/>
          </a:xfrm>
        </p:grpSpPr>
        <p:sp>
          <p:nvSpPr>
            <p:cNvPr id="366" name="Rectangle 36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67" name="Group 36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68" name="Picture 36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69" name="&quot;No&quot; Symbol 36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0" name="Group 369"/>
          <p:cNvGrpSpPr/>
          <p:nvPr/>
        </p:nvGrpSpPr>
        <p:grpSpPr>
          <a:xfrm>
            <a:off x="-1262478" y="3237133"/>
            <a:ext cx="1019248" cy="884493"/>
            <a:chOff x="7371850" y="54928"/>
            <a:chExt cx="1158949" cy="936122"/>
          </a:xfrm>
        </p:grpSpPr>
        <p:sp>
          <p:nvSpPr>
            <p:cNvPr id="371" name="Rectangle 37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72" name="Group 37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73" name="Picture 37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74" name="&quot;No&quot; Symbol 37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5" name="Group 374"/>
          <p:cNvGrpSpPr/>
          <p:nvPr/>
        </p:nvGrpSpPr>
        <p:grpSpPr>
          <a:xfrm>
            <a:off x="-1270677" y="3227287"/>
            <a:ext cx="1019248" cy="884493"/>
            <a:chOff x="7371850" y="54928"/>
            <a:chExt cx="1158949" cy="936122"/>
          </a:xfrm>
        </p:grpSpPr>
        <p:sp>
          <p:nvSpPr>
            <p:cNvPr id="376" name="Rectangle 37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77" name="Group 37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78" name="Picture 37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79" name="&quot;No&quot; Symbol 37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80" name="Group 379"/>
          <p:cNvGrpSpPr/>
          <p:nvPr/>
        </p:nvGrpSpPr>
        <p:grpSpPr>
          <a:xfrm>
            <a:off x="-1255945" y="3252346"/>
            <a:ext cx="1019248" cy="884493"/>
            <a:chOff x="7371850" y="54928"/>
            <a:chExt cx="1158949" cy="936122"/>
          </a:xfrm>
        </p:grpSpPr>
        <p:sp>
          <p:nvSpPr>
            <p:cNvPr id="381" name="Rectangle 38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82" name="Group 38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83" name="Picture 38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84" name="&quot;No&quot; Symbol 38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85" name="Group 384"/>
          <p:cNvGrpSpPr/>
          <p:nvPr/>
        </p:nvGrpSpPr>
        <p:grpSpPr>
          <a:xfrm>
            <a:off x="-1264144" y="3242500"/>
            <a:ext cx="1019248" cy="884493"/>
            <a:chOff x="7371850" y="54928"/>
            <a:chExt cx="1158949" cy="936122"/>
          </a:xfrm>
        </p:grpSpPr>
        <p:sp>
          <p:nvSpPr>
            <p:cNvPr id="386" name="Rectangle 38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87" name="Group 38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88" name="Picture 38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89" name="&quot;No&quot; Symbol 38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90" name="Group 389"/>
          <p:cNvGrpSpPr/>
          <p:nvPr/>
        </p:nvGrpSpPr>
        <p:grpSpPr>
          <a:xfrm>
            <a:off x="-1286521" y="3217104"/>
            <a:ext cx="1019248" cy="884493"/>
            <a:chOff x="7371850" y="54928"/>
            <a:chExt cx="1158949" cy="936122"/>
          </a:xfrm>
        </p:grpSpPr>
        <p:sp>
          <p:nvSpPr>
            <p:cNvPr id="391" name="Rectangle 39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92" name="Group 39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93" name="Picture 39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94" name="&quot;No&quot; Symbol 39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95" name="Group 394"/>
          <p:cNvGrpSpPr/>
          <p:nvPr/>
        </p:nvGrpSpPr>
        <p:grpSpPr>
          <a:xfrm>
            <a:off x="-1294720" y="3207258"/>
            <a:ext cx="1019248" cy="884493"/>
            <a:chOff x="7371850" y="54928"/>
            <a:chExt cx="1158949" cy="936122"/>
          </a:xfrm>
        </p:grpSpPr>
        <p:sp>
          <p:nvSpPr>
            <p:cNvPr id="396" name="Rectangle 39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97" name="Group 39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98" name="Picture 39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99" name="&quot;No&quot; Symbol 39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00" name="Group 399"/>
          <p:cNvGrpSpPr/>
          <p:nvPr/>
        </p:nvGrpSpPr>
        <p:grpSpPr>
          <a:xfrm>
            <a:off x="-1279988" y="3232317"/>
            <a:ext cx="1019248" cy="884493"/>
            <a:chOff x="7371850" y="54928"/>
            <a:chExt cx="1158949" cy="936122"/>
          </a:xfrm>
        </p:grpSpPr>
        <p:sp>
          <p:nvSpPr>
            <p:cNvPr id="401" name="Rectangle 40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02" name="Group 40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03" name="Picture 40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04" name="&quot;No&quot; Symbol 40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05" name="Group 404"/>
          <p:cNvGrpSpPr/>
          <p:nvPr/>
        </p:nvGrpSpPr>
        <p:grpSpPr>
          <a:xfrm>
            <a:off x="-1288187" y="3222471"/>
            <a:ext cx="1019248" cy="884493"/>
            <a:chOff x="7371850" y="54928"/>
            <a:chExt cx="1158949" cy="936122"/>
          </a:xfrm>
        </p:grpSpPr>
        <p:sp>
          <p:nvSpPr>
            <p:cNvPr id="406" name="Rectangle 40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07" name="Group 40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08" name="Picture 40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09" name="&quot;No&quot; Symbol 40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10" name="Group 409"/>
          <p:cNvGrpSpPr/>
          <p:nvPr/>
        </p:nvGrpSpPr>
        <p:grpSpPr>
          <a:xfrm>
            <a:off x="-1281404" y="3229802"/>
            <a:ext cx="1019248" cy="884493"/>
            <a:chOff x="7371850" y="54928"/>
            <a:chExt cx="1158949" cy="936122"/>
          </a:xfrm>
        </p:grpSpPr>
        <p:sp>
          <p:nvSpPr>
            <p:cNvPr id="411" name="Rectangle 41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12" name="Group 41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13" name="Picture 41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14" name="&quot;No&quot; Symbol 41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15" name="Group 414"/>
          <p:cNvGrpSpPr/>
          <p:nvPr/>
        </p:nvGrpSpPr>
        <p:grpSpPr>
          <a:xfrm>
            <a:off x="-1289603" y="3219956"/>
            <a:ext cx="1019248" cy="884493"/>
            <a:chOff x="7371850" y="54928"/>
            <a:chExt cx="1158949" cy="936122"/>
          </a:xfrm>
        </p:grpSpPr>
        <p:sp>
          <p:nvSpPr>
            <p:cNvPr id="416" name="Rectangle 41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17" name="Group 41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18" name="Picture 41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19" name="&quot;No&quot; Symbol 41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20" name="Group 419"/>
          <p:cNvGrpSpPr/>
          <p:nvPr/>
        </p:nvGrpSpPr>
        <p:grpSpPr>
          <a:xfrm>
            <a:off x="-1274871" y="3245015"/>
            <a:ext cx="1019248" cy="884493"/>
            <a:chOff x="7371850" y="54928"/>
            <a:chExt cx="1158949" cy="936122"/>
          </a:xfrm>
        </p:grpSpPr>
        <p:sp>
          <p:nvSpPr>
            <p:cNvPr id="421" name="Rectangle 42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22" name="Group 42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23" name="Picture 42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24" name="&quot;No&quot; Symbol 42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25" name="Group 424"/>
          <p:cNvGrpSpPr/>
          <p:nvPr/>
        </p:nvGrpSpPr>
        <p:grpSpPr>
          <a:xfrm>
            <a:off x="-1283070" y="3235169"/>
            <a:ext cx="1019248" cy="884493"/>
            <a:chOff x="7371850" y="54928"/>
            <a:chExt cx="1158949" cy="936122"/>
          </a:xfrm>
        </p:grpSpPr>
        <p:sp>
          <p:nvSpPr>
            <p:cNvPr id="426" name="Rectangle 42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27" name="Group 42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28" name="Picture 42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29" name="&quot;No&quot; Symbol 42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30" name="Group 429"/>
          <p:cNvGrpSpPr/>
          <p:nvPr/>
        </p:nvGrpSpPr>
        <p:grpSpPr>
          <a:xfrm>
            <a:off x="-1289603" y="3229802"/>
            <a:ext cx="1019248" cy="884493"/>
            <a:chOff x="7371850" y="54928"/>
            <a:chExt cx="1158949" cy="936122"/>
          </a:xfrm>
        </p:grpSpPr>
        <p:sp>
          <p:nvSpPr>
            <p:cNvPr id="431" name="Rectangle 43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32" name="Group 43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33" name="Picture 43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34" name="&quot;No&quot; Symbol 43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35" name="Group 434"/>
          <p:cNvGrpSpPr/>
          <p:nvPr/>
        </p:nvGrpSpPr>
        <p:grpSpPr>
          <a:xfrm>
            <a:off x="-1297802" y="3219956"/>
            <a:ext cx="1019248" cy="884493"/>
            <a:chOff x="7371850" y="54928"/>
            <a:chExt cx="1158949" cy="936122"/>
          </a:xfrm>
        </p:grpSpPr>
        <p:sp>
          <p:nvSpPr>
            <p:cNvPr id="436" name="Rectangle 43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37" name="Group 43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38" name="Picture 43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39" name="&quot;No&quot; Symbol 43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40" name="Group 439"/>
          <p:cNvGrpSpPr/>
          <p:nvPr/>
        </p:nvGrpSpPr>
        <p:grpSpPr>
          <a:xfrm>
            <a:off x="-1283070" y="3245015"/>
            <a:ext cx="1019248" cy="884493"/>
            <a:chOff x="7371850" y="54928"/>
            <a:chExt cx="1158949" cy="936122"/>
          </a:xfrm>
        </p:grpSpPr>
        <p:sp>
          <p:nvSpPr>
            <p:cNvPr id="441" name="Rectangle 44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42" name="Group 44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43" name="Picture 44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44" name="&quot;No&quot; Symbol 44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45" name="Group 444"/>
          <p:cNvGrpSpPr/>
          <p:nvPr/>
        </p:nvGrpSpPr>
        <p:grpSpPr>
          <a:xfrm>
            <a:off x="-1291269" y="3235169"/>
            <a:ext cx="1019248" cy="884493"/>
            <a:chOff x="7371850" y="54928"/>
            <a:chExt cx="1158949" cy="936122"/>
          </a:xfrm>
        </p:grpSpPr>
        <p:sp>
          <p:nvSpPr>
            <p:cNvPr id="446" name="Rectangle 44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47" name="Group 44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48" name="Picture 44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49" name="&quot;No&quot; Symbol 44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50" name="Group 449"/>
          <p:cNvGrpSpPr/>
          <p:nvPr/>
        </p:nvGrpSpPr>
        <p:grpSpPr>
          <a:xfrm>
            <a:off x="-1284486" y="3242500"/>
            <a:ext cx="1019248" cy="884493"/>
            <a:chOff x="7371850" y="54928"/>
            <a:chExt cx="1158949" cy="936122"/>
          </a:xfrm>
        </p:grpSpPr>
        <p:sp>
          <p:nvSpPr>
            <p:cNvPr id="451" name="Rectangle 45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52" name="Group 45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53" name="Picture 45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54" name="&quot;No&quot; Symbol 45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55" name="Group 454"/>
          <p:cNvGrpSpPr/>
          <p:nvPr/>
        </p:nvGrpSpPr>
        <p:grpSpPr>
          <a:xfrm>
            <a:off x="-1292685" y="3232654"/>
            <a:ext cx="1019248" cy="884493"/>
            <a:chOff x="7371850" y="54928"/>
            <a:chExt cx="1158949" cy="936122"/>
          </a:xfrm>
        </p:grpSpPr>
        <p:sp>
          <p:nvSpPr>
            <p:cNvPr id="456" name="Rectangle 45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57" name="Group 45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58" name="Picture 45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59" name="&quot;No&quot; Symbol 45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60" name="Group 459"/>
          <p:cNvGrpSpPr/>
          <p:nvPr/>
        </p:nvGrpSpPr>
        <p:grpSpPr>
          <a:xfrm>
            <a:off x="-1277953" y="3257713"/>
            <a:ext cx="1019248" cy="884493"/>
            <a:chOff x="7371850" y="54928"/>
            <a:chExt cx="1158949" cy="936122"/>
          </a:xfrm>
        </p:grpSpPr>
        <p:sp>
          <p:nvSpPr>
            <p:cNvPr id="461" name="Rectangle 46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62" name="Group 46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63" name="Picture 46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64" name="&quot;No&quot; Symbol 46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65" name="Group 464"/>
          <p:cNvGrpSpPr/>
          <p:nvPr/>
        </p:nvGrpSpPr>
        <p:grpSpPr>
          <a:xfrm>
            <a:off x="-1286152" y="3247867"/>
            <a:ext cx="1019248" cy="884493"/>
            <a:chOff x="7371850" y="54928"/>
            <a:chExt cx="1158949" cy="936122"/>
          </a:xfrm>
        </p:grpSpPr>
        <p:sp>
          <p:nvSpPr>
            <p:cNvPr id="466" name="Rectangle 46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67" name="Group 46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68" name="Picture 46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69" name="&quot;No&quot; Symbol 46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70" name="Group 469"/>
          <p:cNvGrpSpPr/>
          <p:nvPr/>
        </p:nvGrpSpPr>
        <p:grpSpPr>
          <a:xfrm>
            <a:off x="-1277953" y="3198546"/>
            <a:ext cx="1019248" cy="884493"/>
            <a:chOff x="7371850" y="54928"/>
            <a:chExt cx="1158949" cy="936122"/>
          </a:xfrm>
        </p:grpSpPr>
        <p:sp>
          <p:nvSpPr>
            <p:cNvPr id="471" name="Rectangle 47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72" name="Group 47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73" name="Picture 47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74" name="&quot;No&quot; Symbol 47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75" name="Group 474"/>
          <p:cNvGrpSpPr/>
          <p:nvPr/>
        </p:nvGrpSpPr>
        <p:grpSpPr>
          <a:xfrm>
            <a:off x="-1286152" y="3188700"/>
            <a:ext cx="1019248" cy="884493"/>
            <a:chOff x="7371850" y="54928"/>
            <a:chExt cx="1158949" cy="936122"/>
          </a:xfrm>
        </p:grpSpPr>
        <p:sp>
          <p:nvSpPr>
            <p:cNvPr id="476" name="Rectangle 47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77" name="Group 47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78" name="Picture 47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79" name="&quot;No&quot; Symbol 47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0" name="Group 479"/>
          <p:cNvGrpSpPr/>
          <p:nvPr/>
        </p:nvGrpSpPr>
        <p:grpSpPr>
          <a:xfrm>
            <a:off x="-1271420" y="3213759"/>
            <a:ext cx="1019248" cy="884493"/>
            <a:chOff x="7371850" y="54928"/>
            <a:chExt cx="1158949" cy="936122"/>
          </a:xfrm>
        </p:grpSpPr>
        <p:sp>
          <p:nvSpPr>
            <p:cNvPr id="481" name="Rectangle 48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82" name="Group 48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83" name="Picture 48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84" name="&quot;No&quot; Symbol 48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5" name="Group 484"/>
          <p:cNvGrpSpPr/>
          <p:nvPr/>
        </p:nvGrpSpPr>
        <p:grpSpPr>
          <a:xfrm>
            <a:off x="-1279619" y="3203913"/>
            <a:ext cx="1019248" cy="884493"/>
            <a:chOff x="7371850" y="54928"/>
            <a:chExt cx="1158949" cy="936122"/>
          </a:xfrm>
        </p:grpSpPr>
        <p:sp>
          <p:nvSpPr>
            <p:cNvPr id="486" name="Rectangle 48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87" name="Group 48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88" name="Picture 48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89" name="&quot;No&quot; Symbol 48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90" name="Group 489"/>
          <p:cNvGrpSpPr/>
          <p:nvPr/>
        </p:nvGrpSpPr>
        <p:grpSpPr>
          <a:xfrm>
            <a:off x="-1272836" y="3211244"/>
            <a:ext cx="1019248" cy="884493"/>
            <a:chOff x="7371850" y="54928"/>
            <a:chExt cx="1158949" cy="936122"/>
          </a:xfrm>
        </p:grpSpPr>
        <p:sp>
          <p:nvSpPr>
            <p:cNvPr id="491" name="Rectangle 49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92" name="Group 49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93" name="Picture 49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94" name="&quot;No&quot; Symbol 49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95" name="Group 494"/>
          <p:cNvGrpSpPr/>
          <p:nvPr/>
        </p:nvGrpSpPr>
        <p:grpSpPr>
          <a:xfrm>
            <a:off x="-1281035" y="3201398"/>
            <a:ext cx="1019248" cy="884493"/>
            <a:chOff x="7371850" y="54928"/>
            <a:chExt cx="1158949" cy="936122"/>
          </a:xfrm>
        </p:grpSpPr>
        <p:sp>
          <p:nvSpPr>
            <p:cNvPr id="496" name="Rectangle 49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97" name="Group 49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98" name="Picture 49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99" name="&quot;No&quot; Symbol 49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00" name="Group 499"/>
          <p:cNvGrpSpPr/>
          <p:nvPr/>
        </p:nvGrpSpPr>
        <p:grpSpPr>
          <a:xfrm>
            <a:off x="-1266303" y="3226457"/>
            <a:ext cx="1019248" cy="884493"/>
            <a:chOff x="7371850" y="54928"/>
            <a:chExt cx="1158949" cy="936122"/>
          </a:xfrm>
        </p:grpSpPr>
        <p:sp>
          <p:nvSpPr>
            <p:cNvPr id="501" name="Rectangle 50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02" name="Group 50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03" name="Picture 50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04" name="&quot;No&quot; Symbol 50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05" name="Group 504"/>
          <p:cNvGrpSpPr/>
          <p:nvPr/>
        </p:nvGrpSpPr>
        <p:grpSpPr>
          <a:xfrm>
            <a:off x="-1274502" y="3216611"/>
            <a:ext cx="1019248" cy="884493"/>
            <a:chOff x="7371850" y="54928"/>
            <a:chExt cx="1158949" cy="936122"/>
          </a:xfrm>
        </p:grpSpPr>
        <p:sp>
          <p:nvSpPr>
            <p:cNvPr id="506" name="Rectangle 50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07" name="Group 50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08" name="Picture 50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09" name="&quot;No&quot; Symbol 50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10" name="Group 509"/>
          <p:cNvGrpSpPr/>
          <p:nvPr/>
        </p:nvGrpSpPr>
        <p:grpSpPr>
          <a:xfrm>
            <a:off x="-1281035" y="3211244"/>
            <a:ext cx="1019248" cy="884493"/>
            <a:chOff x="7371850" y="54928"/>
            <a:chExt cx="1158949" cy="936122"/>
          </a:xfrm>
        </p:grpSpPr>
        <p:sp>
          <p:nvSpPr>
            <p:cNvPr id="511" name="Rectangle 51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12" name="Group 51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13" name="Picture 51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14" name="&quot;No&quot; Symbol 51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15" name="Group 514"/>
          <p:cNvGrpSpPr/>
          <p:nvPr/>
        </p:nvGrpSpPr>
        <p:grpSpPr>
          <a:xfrm>
            <a:off x="-1289234" y="3201398"/>
            <a:ext cx="1019248" cy="884493"/>
            <a:chOff x="7371850" y="54928"/>
            <a:chExt cx="1158949" cy="936122"/>
          </a:xfrm>
        </p:grpSpPr>
        <p:sp>
          <p:nvSpPr>
            <p:cNvPr id="516" name="Rectangle 51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17" name="Group 51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18" name="Picture 51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19" name="&quot;No&quot; Symbol 51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20" name="Group 519"/>
          <p:cNvGrpSpPr/>
          <p:nvPr/>
        </p:nvGrpSpPr>
        <p:grpSpPr>
          <a:xfrm>
            <a:off x="-1274502" y="3226457"/>
            <a:ext cx="1019248" cy="884493"/>
            <a:chOff x="7371850" y="54928"/>
            <a:chExt cx="1158949" cy="936122"/>
          </a:xfrm>
        </p:grpSpPr>
        <p:sp>
          <p:nvSpPr>
            <p:cNvPr id="521" name="Rectangle 52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22" name="Group 52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23" name="Picture 52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24" name="&quot;No&quot; Symbol 52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25" name="Group 524"/>
          <p:cNvGrpSpPr/>
          <p:nvPr/>
        </p:nvGrpSpPr>
        <p:grpSpPr>
          <a:xfrm>
            <a:off x="-1282701" y="3216611"/>
            <a:ext cx="1019248" cy="884493"/>
            <a:chOff x="7371850" y="54928"/>
            <a:chExt cx="1158949" cy="936122"/>
          </a:xfrm>
        </p:grpSpPr>
        <p:sp>
          <p:nvSpPr>
            <p:cNvPr id="526" name="Rectangle 52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27" name="Group 52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28" name="Picture 52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29" name="&quot;No&quot; Symbol 52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30" name="Group 529"/>
          <p:cNvGrpSpPr/>
          <p:nvPr/>
        </p:nvGrpSpPr>
        <p:grpSpPr>
          <a:xfrm>
            <a:off x="-1275918" y="3223942"/>
            <a:ext cx="1019248" cy="884493"/>
            <a:chOff x="7371850" y="54928"/>
            <a:chExt cx="1158949" cy="936122"/>
          </a:xfrm>
        </p:grpSpPr>
        <p:sp>
          <p:nvSpPr>
            <p:cNvPr id="531" name="Rectangle 53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32" name="Group 53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33" name="Picture 53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34" name="&quot;No&quot; Symbol 53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35" name="Group 534"/>
          <p:cNvGrpSpPr/>
          <p:nvPr/>
        </p:nvGrpSpPr>
        <p:grpSpPr>
          <a:xfrm>
            <a:off x="-1284117" y="3214096"/>
            <a:ext cx="1019248" cy="884493"/>
            <a:chOff x="7371850" y="54928"/>
            <a:chExt cx="1158949" cy="936122"/>
          </a:xfrm>
        </p:grpSpPr>
        <p:sp>
          <p:nvSpPr>
            <p:cNvPr id="536" name="Rectangle 53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37" name="Group 53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38" name="Picture 53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39" name="&quot;No&quot; Symbol 53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40" name="Group 539"/>
          <p:cNvGrpSpPr/>
          <p:nvPr/>
        </p:nvGrpSpPr>
        <p:grpSpPr>
          <a:xfrm>
            <a:off x="-1269385" y="3239155"/>
            <a:ext cx="1019248" cy="884493"/>
            <a:chOff x="7371850" y="54928"/>
            <a:chExt cx="1158949" cy="936122"/>
          </a:xfrm>
        </p:grpSpPr>
        <p:sp>
          <p:nvSpPr>
            <p:cNvPr id="541" name="Rectangle 54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42" name="Group 54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43" name="Picture 54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44" name="&quot;No&quot; Symbol 54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45" name="Group 544"/>
          <p:cNvGrpSpPr/>
          <p:nvPr/>
        </p:nvGrpSpPr>
        <p:grpSpPr>
          <a:xfrm>
            <a:off x="-1277584" y="3229309"/>
            <a:ext cx="1019248" cy="884493"/>
            <a:chOff x="7371850" y="54928"/>
            <a:chExt cx="1158949" cy="936122"/>
          </a:xfrm>
        </p:grpSpPr>
        <p:sp>
          <p:nvSpPr>
            <p:cNvPr id="546" name="Rectangle 54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47" name="Group 54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48" name="Picture 54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49" name="&quot;No&quot; Symbol 54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50" name="Group 549"/>
          <p:cNvGrpSpPr/>
          <p:nvPr/>
        </p:nvGrpSpPr>
        <p:grpSpPr>
          <a:xfrm>
            <a:off x="-1299961" y="3203913"/>
            <a:ext cx="1019248" cy="884493"/>
            <a:chOff x="7371850" y="54928"/>
            <a:chExt cx="1158949" cy="936122"/>
          </a:xfrm>
        </p:grpSpPr>
        <p:sp>
          <p:nvSpPr>
            <p:cNvPr id="551" name="Rectangle 55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52" name="Group 55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53" name="Picture 55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54" name="&quot;No&quot; Symbol 55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55" name="Group 554"/>
          <p:cNvGrpSpPr/>
          <p:nvPr/>
        </p:nvGrpSpPr>
        <p:grpSpPr>
          <a:xfrm>
            <a:off x="-1308160" y="3194067"/>
            <a:ext cx="1019248" cy="884493"/>
            <a:chOff x="7371850" y="54928"/>
            <a:chExt cx="1158949" cy="936122"/>
          </a:xfrm>
        </p:grpSpPr>
        <p:sp>
          <p:nvSpPr>
            <p:cNvPr id="556" name="Rectangle 55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57" name="Group 55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58" name="Picture 55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59" name="&quot;No&quot; Symbol 55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60" name="Group 559"/>
          <p:cNvGrpSpPr/>
          <p:nvPr/>
        </p:nvGrpSpPr>
        <p:grpSpPr>
          <a:xfrm>
            <a:off x="-1293428" y="3219126"/>
            <a:ext cx="1019248" cy="884493"/>
            <a:chOff x="7371850" y="54928"/>
            <a:chExt cx="1158949" cy="936122"/>
          </a:xfrm>
        </p:grpSpPr>
        <p:sp>
          <p:nvSpPr>
            <p:cNvPr id="561" name="Rectangle 56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62" name="Group 56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63" name="Picture 56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64" name="&quot;No&quot; Symbol 56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65" name="Group 564"/>
          <p:cNvGrpSpPr/>
          <p:nvPr/>
        </p:nvGrpSpPr>
        <p:grpSpPr>
          <a:xfrm>
            <a:off x="-1301627" y="3209280"/>
            <a:ext cx="1019248" cy="884493"/>
            <a:chOff x="7371850" y="54928"/>
            <a:chExt cx="1158949" cy="936122"/>
          </a:xfrm>
        </p:grpSpPr>
        <p:sp>
          <p:nvSpPr>
            <p:cNvPr id="566" name="Rectangle 56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67" name="Group 56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68" name="Picture 56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69" name="&quot;No&quot; Symbol 56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70" name="Group 569"/>
          <p:cNvGrpSpPr/>
          <p:nvPr/>
        </p:nvGrpSpPr>
        <p:grpSpPr>
          <a:xfrm>
            <a:off x="-1294844" y="3216611"/>
            <a:ext cx="1019248" cy="884493"/>
            <a:chOff x="7371850" y="54928"/>
            <a:chExt cx="1158949" cy="936122"/>
          </a:xfrm>
        </p:grpSpPr>
        <p:sp>
          <p:nvSpPr>
            <p:cNvPr id="571" name="Rectangle 57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72" name="Group 57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73" name="Picture 57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74" name="&quot;No&quot; Symbol 57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75" name="Group 574"/>
          <p:cNvGrpSpPr/>
          <p:nvPr/>
        </p:nvGrpSpPr>
        <p:grpSpPr>
          <a:xfrm>
            <a:off x="-1303043" y="3206765"/>
            <a:ext cx="1019248" cy="884493"/>
            <a:chOff x="7371850" y="54928"/>
            <a:chExt cx="1158949" cy="936122"/>
          </a:xfrm>
        </p:grpSpPr>
        <p:sp>
          <p:nvSpPr>
            <p:cNvPr id="576" name="Rectangle 57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77" name="Group 57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78" name="Picture 57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79" name="&quot;No&quot; Symbol 57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80" name="Group 579"/>
          <p:cNvGrpSpPr/>
          <p:nvPr/>
        </p:nvGrpSpPr>
        <p:grpSpPr>
          <a:xfrm>
            <a:off x="-1288311" y="3231824"/>
            <a:ext cx="1019248" cy="884493"/>
            <a:chOff x="7371850" y="54928"/>
            <a:chExt cx="1158949" cy="936122"/>
          </a:xfrm>
        </p:grpSpPr>
        <p:sp>
          <p:nvSpPr>
            <p:cNvPr id="581" name="Rectangle 58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82" name="Group 58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83" name="Picture 58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84" name="&quot;No&quot; Symbol 58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85" name="Group 584"/>
          <p:cNvGrpSpPr/>
          <p:nvPr/>
        </p:nvGrpSpPr>
        <p:grpSpPr>
          <a:xfrm>
            <a:off x="-1296510" y="3221978"/>
            <a:ext cx="1019248" cy="884493"/>
            <a:chOff x="7371850" y="54928"/>
            <a:chExt cx="1158949" cy="936122"/>
          </a:xfrm>
        </p:grpSpPr>
        <p:sp>
          <p:nvSpPr>
            <p:cNvPr id="586" name="Rectangle 58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87" name="Group 58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88" name="Picture 58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89" name="&quot;No&quot; Symbol 58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90" name="Group 589"/>
          <p:cNvGrpSpPr/>
          <p:nvPr/>
        </p:nvGrpSpPr>
        <p:grpSpPr>
          <a:xfrm>
            <a:off x="-1303043" y="3216611"/>
            <a:ext cx="1019248" cy="884493"/>
            <a:chOff x="7371850" y="54928"/>
            <a:chExt cx="1158949" cy="936122"/>
          </a:xfrm>
        </p:grpSpPr>
        <p:sp>
          <p:nvSpPr>
            <p:cNvPr id="591" name="Rectangle 59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92" name="Group 59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93" name="Picture 59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94" name="&quot;No&quot; Symbol 59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95" name="Group 594"/>
          <p:cNvGrpSpPr/>
          <p:nvPr/>
        </p:nvGrpSpPr>
        <p:grpSpPr>
          <a:xfrm>
            <a:off x="-1311242" y="3206765"/>
            <a:ext cx="1019248" cy="884493"/>
            <a:chOff x="7371850" y="54928"/>
            <a:chExt cx="1158949" cy="936122"/>
          </a:xfrm>
        </p:grpSpPr>
        <p:sp>
          <p:nvSpPr>
            <p:cNvPr id="596" name="Rectangle 59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97" name="Group 59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98" name="Picture 59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99" name="&quot;No&quot; Symbol 59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00" name="Group 599"/>
          <p:cNvGrpSpPr/>
          <p:nvPr/>
        </p:nvGrpSpPr>
        <p:grpSpPr>
          <a:xfrm>
            <a:off x="-1296510" y="3231824"/>
            <a:ext cx="1019248" cy="884493"/>
            <a:chOff x="7371850" y="54928"/>
            <a:chExt cx="1158949" cy="936122"/>
          </a:xfrm>
        </p:grpSpPr>
        <p:sp>
          <p:nvSpPr>
            <p:cNvPr id="601" name="Rectangle 60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02" name="Group 60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03" name="Picture 60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04" name="&quot;No&quot; Symbol 60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05" name="Group 604"/>
          <p:cNvGrpSpPr/>
          <p:nvPr/>
        </p:nvGrpSpPr>
        <p:grpSpPr>
          <a:xfrm>
            <a:off x="-1304709" y="3221978"/>
            <a:ext cx="1019248" cy="884493"/>
            <a:chOff x="7371850" y="54928"/>
            <a:chExt cx="1158949" cy="936122"/>
          </a:xfrm>
        </p:grpSpPr>
        <p:sp>
          <p:nvSpPr>
            <p:cNvPr id="606" name="Rectangle 60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07" name="Group 60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08" name="Picture 60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09" name="&quot;No&quot; Symbol 60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10" name="Group 609"/>
          <p:cNvGrpSpPr/>
          <p:nvPr/>
        </p:nvGrpSpPr>
        <p:grpSpPr>
          <a:xfrm>
            <a:off x="-1297926" y="3229309"/>
            <a:ext cx="1019248" cy="884493"/>
            <a:chOff x="7371850" y="54928"/>
            <a:chExt cx="1158949" cy="936122"/>
          </a:xfrm>
        </p:grpSpPr>
        <p:sp>
          <p:nvSpPr>
            <p:cNvPr id="611" name="Rectangle 61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12" name="Group 61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13" name="Picture 61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14" name="&quot;No&quot; Symbol 61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15" name="Group 614"/>
          <p:cNvGrpSpPr/>
          <p:nvPr/>
        </p:nvGrpSpPr>
        <p:grpSpPr>
          <a:xfrm>
            <a:off x="-1306125" y="3219463"/>
            <a:ext cx="1019248" cy="884493"/>
            <a:chOff x="7371850" y="54928"/>
            <a:chExt cx="1158949" cy="936122"/>
          </a:xfrm>
        </p:grpSpPr>
        <p:sp>
          <p:nvSpPr>
            <p:cNvPr id="616" name="Rectangle 61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17" name="Group 61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18" name="Picture 61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19" name="&quot;No&quot; Symbol 61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20" name="Group 619"/>
          <p:cNvGrpSpPr/>
          <p:nvPr/>
        </p:nvGrpSpPr>
        <p:grpSpPr>
          <a:xfrm>
            <a:off x="-1291393" y="3244522"/>
            <a:ext cx="1019248" cy="884493"/>
            <a:chOff x="7371850" y="54928"/>
            <a:chExt cx="1158949" cy="936122"/>
          </a:xfrm>
        </p:grpSpPr>
        <p:sp>
          <p:nvSpPr>
            <p:cNvPr id="621" name="Rectangle 62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22" name="Group 62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23" name="Picture 622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24" name="&quot;No&quot; Symbol 62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25" name="Group 624"/>
          <p:cNvGrpSpPr/>
          <p:nvPr/>
        </p:nvGrpSpPr>
        <p:grpSpPr>
          <a:xfrm>
            <a:off x="-1299592" y="3234676"/>
            <a:ext cx="1019248" cy="884493"/>
            <a:chOff x="7371850" y="54928"/>
            <a:chExt cx="1158949" cy="936122"/>
          </a:xfrm>
        </p:grpSpPr>
        <p:sp>
          <p:nvSpPr>
            <p:cNvPr id="626" name="Rectangle 62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27" name="Group 62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28" name="Picture 627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29" name="&quot;No&quot; Symbol 62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30" name="Group 629"/>
          <p:cNvGrpSpPr/>
          <p:nvPr/>
        </p:nvGrpSpPr>
        <p:grpSpPr>
          <a:xfrm>
            <a:off x="-1288311" y="4534104"/>
            <a:ext cx="1019248" cy="914672"/>
            <a:chOff x="-1561924" y="3620866"/>
            <a:chExt cx="1019248" cy="914672"/>
          </a:xfrm>
        </p:grpSpPr>
        <p:pic>
          <p:nvPicPr>
            <p:cNvPr id="631" name="Picture 63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32" name="Rectangle 63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33" name="Group 632"/>
          <p:cNvGrpSpPr/>
          <p:nvPr/>
        </p:nvGrpSpPr>
        <p:grpSpPr>
          <a:xfrm>
            <a:off x="-1313656" y="4529994"/>
            <a:ext cx="1019248" cy="914672"/>
            <a:chOff x="-1561924" y="3620866"/>
            <a:chExt cx="1019248" cy="914672"/>
          </a:xfrm>
        </p:grpSpPr>
        <p:pic>
          <p:nvPicPr>
            <p:cNvPr id="634" name="Picture 63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35" name="Rectangle 63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36" name="Group 635"/>
          <p:cNvGrpSpPr/>
          <p:nvPr/>
        </p:nvGrpSpPr>
        <p:grpSpPr>
          <a:xfrm>
            <a:off x="-1301075" y="4539125"/>
            <a:ext cx="1019248" cy="914672"/>
            <a:chOff x="-1561924" y="3620866"/>
            <a:chExt cx="1019248" cy="914672"/>
          </a:xfrm>
        </p:grpSpPr>
        <p:pic>
          <p:nvPicPr>
            <p:cNvPr id="637" name="Picture 63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38" name="Rectangle 63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39" name="Group 638"/>
          <p:cNvGrpSpPr/>
          <p:nvPr/>
        </p:nvGrpSpPr>
        <p:grpSpPr>
          <a:xfrm>
            <a:off x="-1305377" y="4529994"/>
            <a:ext cx="1019248" cy="914672"/>
            <a:chOff x="-1561924" y="3620866"/>
            <a:chExt cx="1019248" cy="914672"/>
          </a:xfrm>
        </p:grpSpPr>
        <p:pic>
          <p:nvPicPr>
            <p:cNvPr id="640" name="Picture 63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41" name="Rectangle 64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42" name="Group 641"/>
          <p:cNvGrpSpPr/>
          <p:nvPr/>
        </p:nvGrpSpPr>
        <p:grpSpPr>
          <a:xfrm>
            <a:off x="-1292796" y="4539125"/>
            <a:ext cx="1019248" cy="914672"/>
            <a:chOff x="-1561924" y="3620866"/>
            <a:chExt cx="1019248" cy="914672"/>
          </a:xfrm>
        </p:grpSpPr>
        <p:pic>
          <p:nvPicPr>
            <p:cNvPr id="643" name="Picture 64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44" name="Rectangle 64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45" name="Group 644"/>
          <p:cNvGrpSpPr/>
          <p:nvPr/>
        </p:nvGrpSpPr>
        <p:grpSpPr>
          <a:xfrm>
            <a:off x="-1318141" y="4535015"/>
            <a:ext cx="1019248" cy="914672"/>
            <a:chOff x="-1561924" y="3620866"/>
            <a:chExt cx="1019248" cy="914672"/>
          </a:xfrm>
        </p:grpSpPr>
        <p:pic>
          <p:nvPicPr>
            <p:cNvPr id="646" name="Picture 64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47" name="Rectangle 64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48" name="Group 647"/>
          <p:cNvGrpSpPr/>
          <p:nvPr/>
        </p:nvGrpSpPr>
        <p:grpSpPr>
          <a:xfrm>
            <a:off x="-1305560" y="4544146"/>
            <a:ext cx="1019248" cy="914672"/>
            <a:chOff x="-1561924" y="3620866"/>
            <a:chExt cx="1019248" cy="914672"/>
          </a:xfrm>
        </p:grpSpPr>
        <p:pic>
          <p:nvPicPr>
            <p:cNvPr id="649" name="Picture 64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50" name="Rectangle 64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51" name="Group 650"/>
          <p:cNvGrpSpPr/>
          <p:nvPr/>
        </p:nvGrpSpPr>
        <p:grpSpPr>
          <a:xfrm>
            <a:off x="-1322596" y="4511929"/>
            <a:ext cx="1019248" cy="914672"/>
            <a:chOff x="-1561924" y="3620866"/>
            <a:chExt cx="1019248" cy="914672"/>
          </a:xfrm>
        </p:grpSpPr>
        <p:pic>
          <p:nvPicPr>
            <p:cNvPr id="652" name="Picture 65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53" name="Rectangle 65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54" name="Group 653"/>
          <p:cNvGrpSpPr/>
          <p:nvPr/>
        </p:nvGrpSpPr>
        <p:grpSpPr>
          <a:xfrm>
            <a:off x="-1310015" y="4521060"/>
            <a:ext cx="1019248" cy="914672"/>
            <a:chOff x="-1561924" y="3620866"/>
            <a:chExt cx="1019248" cy="914672"/>
          </a:xfrm>
        </p:grpSpPr>
        <p:pic>
          <p:nvPicPr>
            <p:cNvPr id="655" name="Picture 65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56" name="Rectangle 65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57" name="Group 656"/>
          <p:cNvGrpSpPr/>
          <p:nvPr/>
        </p:nvGrpSpPr>
        <p:grpSpPr>
          <a:xfrm>
            <a:off x="-1335360" y="4516950"/>
            <a:ext cx="1019248" cy="914672"/>
            <a:chOff x="-1561924" y="3620866"/>
            <a:chExt cx="1019248" cy="914672"/>
          </a:xfrm>
        </p:grpSpPr>
        <p:pic>
          <p:nvPicPr>
            <p:cNvPr id="658" name="Picture 65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59" name="Rectangle 65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60" name="Group 659"/>
          <p:cNvGrpSpPr/>
          <p:nvPr/>
        </p:nvGrpSpPr>
        <p:grpSpPr>
          <a:xfrm>
            <a:off x="-1322779" y="4526081"/>
            <a:ext cx="1019248" cy="914672"/>
            <a:chOff x="-1561924" y="3620866"/>
            <a:chExt cx="1019248" cy="914672"/>
          </a:xfrm>
        </p:grpSpPr>
        <p:pic>
          <p:nvPicPr>
            <p:cNvPr id="661" name="Picture 66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62" name="Rectangle 66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63" name="Group 662"/>
          <p:cNvGrpSpPr/>
          <p:nvPr/>
        </p:nvGrpSpPr>
        <p:grpSpPr>
          <a:xfrm>
            <a:off x="-1327081" y="4516950"/>
            <a:ext cx="1019248" cy="914672"/>
            <a:chOff x="-1561924" y="3620866"/>
            <a:chExt cx="1019248" cy="914672"/>
          </a:xfrm>
        </p:grpSpPr>
        <p:pic>
          <p:nvPicPr>
            <p:cNvPr id="664" name="Picture 66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65" name="Rectangle 66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66" name="Group 665"/>
          <p:cNvGrpSpPr/>
          <p:nvPr/>
        </p:nvGrpSpPr>
        <p:grpSpPr>
          <a:xfrm>
            <a:off x="-1314500" y="4526081"/>
            <a:ext cx="1019248" cy="914672"/>
            <a:chOff x="-1561924" y="3620866"/>
            <a:chExt cx="1019248" cy="914672"/>
          </a:xfrm>
        </p:grpSpPr>
        <p:pic>
          <p:nvPicPr>
            <p:cNvPr id="667" name="Picture 66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68" name="Rectangle 66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69" name="Group 668"/>
          <p:cNvGrpSpPr/>
          <p:nvPr/>
        </p:nvGrpSpPr>
        <p:grpSpPr>
          <a:xfrm>
            <a:off x="-1339845" y="4521971"/>
            <a:ext cx="1019248" cy="914672"/>
            <a:chOff x="-1561924" y="3620866"/>
            <a:chExt cx="1019248" cy="914672"/>
          </a:xfrm>
        </p:grpSpPr>
        <p:pic>
          <p:nvPicPr>
            <p:cNvPr id="670" name="Picture 66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71" name="Rectangle 67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72" name="Group 671"/>
          <p:cNvGrpSpPr/>
          <p:nvPr/>
        </p:nvGrpSpPr>
        <p:grpSpPr>
          <a:xfrm>
            <a:off x="-1327264" y="4531102"/>
            <a:ext cx="1019248" cy="914672"/>
            <a:chOff x="-1561924" y="3620866"/>
            <a:chExt cx="1019248" cy="914672"/>
          </a:xfrm>
        </p:grpSpPr>
        <p:pic>
          <p:nvPicPr>
            <p:cNvPr id="673" name="Picture 67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74" name="Rectangle 67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75" name="Group 674"/>
          <p:cNvGrpSpPr/>
          <p:nvPr/>
        </p:nvGrpSpPr>
        <p:grpSpPr>
          <a:xfrm>
            <a:off x="-1315759" y="4511929"/>
            <a:ext cx="1019248" cy="914672"/>
            <a:chOff x="-1561924" y="3620866"/>
            <a:chExt cx="1019248" cy="914672"/>
          </a:xfrm>
        </p:grpSpPr>
        <p:pic>
          <p:nvPicPr>
            <p:cNvPr id="676" name="Picture 67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77" name="Rectangle 67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78" name="Group 677"/>
          <p:cNvGrpSpPr/>
          <p:nvPr/>
        </p:nvGrpSpPr>
        <p:grpSpPr>
          <a:xfrm>
            <a:off x="-1303178" y="4521060"/>
            <a:ext cx="1019248" cy="914672"/>
            <a:chOff x="-1561924" y="3620866"/>
            <a:chExt cx="1019248" cy="914672"/>
          </a:xfrm>
        </p:grpSpPr>
        <p:pic>
          <p:nvPicPr>
            <p:cNvPr id="679" name="Picture 67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80" name="Rectangle 67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81" name="Group 680"/>
          <p:cNvGrpSpPr/>
          <p:nvPr/>
        </p:nvGrpSpPr>
        <p:grpSpPr>
          <a:xfrm>
            <a:off x="-1328523" y="4516950"/>
            <a:ext cx="1019248" cy="914672"/>
            <a:chOff x="-1561924" y="3620866"/>
            <a:chExt cx="1019248" cy="914672"/>
          </a:xfrm>
        </p:grpSpPr>
        <p:pic>
          <p:nvPicPr>
            <p:cNvPr id="682" name="Picture 68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83" name="Rectangle 68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84" name="Group 683"/>
          <p:cNvGrpSpPr/>
          <p:nvPr/>
        </p:nvGrpSpPr>
        <p:grpSpPr>
          <a:xfrm>
            <a:off x="-1315942" y="4526081"/>
            <a:ext cx="1019248" cy="914672"/>
            <a:chOff x="-1561924" y="3620866"/>
            <a:chExt cx="1019248" cy="914672"/>
          </a:xfrm>
        </p:grpSpPr>
        <p:pic>
          <p:nvPicPr>
            <p:cNvPr id="685" name="Picture 68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86" name="Rectangle 68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87" name="Group 686"/>
          <p:cNvGrpSpPr/>
          <p:nvPr/>
        </p:nvGrpSpPr>
        <p:grpSpPr>
          <a:xfrm>
            <a:off x="-1320244" y="4516950"/>
            <a:ext cx="1019248" cy="914672"/>
            <a:chOff x="-1561924" y="3620866"/>
            <a:chExt cx="1019248" cy="914672"/>
          </a:xfrm>
        </p:grpSpPr>
        <p:pic>
          <p:nvPicPr>
            <p:cNvPr id="688" name="Picture 68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89" name="Rectangle 68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90" name="Group 689"/>
          <p:cNvGrpSpPr/>
          <p:nvPr/>
        </p:nvGrpSpPr>
        <p:grpSpPr>
          <a:xfrm>
            <a:off x="-1307663" y="4526081"/>
            <a:ext cx="1019248" cy="914672"/>
            <a:chOff x="-1561924" y="3620866"/>
            <a:chExt cx="1019248" cy="914672"/>
          </a:xfrm>
        </p:grpSpPr>
        <p:pic>
          <p:nvPicPr>
            <p:cNvPr id="691" name="Picture 69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92" name="Rectangle 69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93" name="Group 692"/>
          <p:cNvGrpSpPr/>
          <p:nvPr/>
        </p:nvGrpSpPr>
        <p:grpSpPr>
          <a:xfrm>
            <a:off x="-1333008" y="4521971"/>
            <a:ext cx="1019248" cy="914672"/>
            <a:chOff x="-1561924" y="3620866"/>
            <a:chExt cx="1019248" cy="914672"/>
          </a:xfrm>
        </p:grpSpPr>
        <p:pic>
          <p:nvPicPr>
            <p:cNvPr id="694" name="Picture 69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95" name="Rectangle 69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96" name="Group 695"/>
          <p:cNvGrpSpPr/>
          <p:nvPr/>
        </p:nvGrpSpPr>
        <p:grpSpPr>
          <a:xfrm>
            <a:off x="-1320427" y="4531102"/>
            <a:ext cx="1019248" cy="914672"/>
            <a:chOff x="-1561924" y="3620866"/>
            <a:chExt cx="1019248" cy="914672"/>
          </a:xfrm>
        </p:grpSpPr>
        <p:pic>
          <p:nvPicPr>
            <p:cNvPr id="697" name="Picture 69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98" name="Rectangle 69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99" name="Group 698"/>
          <p:cNvGrpSpPr/>
          <p:nvPr/>
        </p:nvGrpSpPr>
        <p:grpSpPr>
          <a:xfrm>
            <a:off x="-1337463" y="4498885"/>
            <a:ext cx="1019248" cy="914672"/>
            <a:chOff x="-1561924" y="3620866"/>
            <a:chExt cx="1019248" cy="914672"/>
          </a:xfrm>
        </p:grpSpPr>
        <p:pic>
          <p:nvPicPr>
            <p:cNvPr id="700" name="Picture 69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01" name="Rectangle 70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02" name="Group 701"/>
          <p:cNvGrpSpPr/>
          <p:nvPr/>
        </p:nvGrpSpPr>
        <p:grpSpPr>
          <a:xfrm>
            <a:off x="-1324882" y="4508016"/>
            <a:ext cx="1019248" cy="914672"/>
            <a:chOff x="-1561924" y="3620866"/>
            <a:chExt cx="1019248" cy="914672"/>
          </a:xfrm>
        </p:grpSpPr>
        <p:pic>
          <p:nvPicPr>
            <p:cNvPr id="703" name="Picture 70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04" name="Rectangle 70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05" name="Group 704"/>
          <p:cNvGrpSpPr/>
          <p:nvPr/>
        </p:nvGrpSpPr>
        <p:grpSpPr>
          <a:xfrm>
            <a:off x="-1350227" y="4503906"/>
            <a:ext cx="1019248" cy="914672"/>
            <a:chOff x="-1561924" y="3620866"/>
            <a:chExt cx="1019248" cy="914672"/>
          </a:xfrm>
        </p:grpSpPr>
        <p:pic>
          <p:nvPicPr>
            <p:cNvPr id="706" name="Picture 70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07" name="Rectangle 70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08" name="Group 707"/>
          <p:cNvGrpSpPr/>
          <p:nvPr/>
        </p:nvGrpSpPr>
        <p:grpSpPr>
          <a:xfrm>
            <a:off x="-1337646" y="4513037"/>
            <a:ext cx="1019248" cy="914672"/>
            <a:chOff x="-1561924" y="3620866"/>
            <a:chExt cx="1019248" cy="914672"/>
          </a:xfrm>
        </p:grpSpPr>
        <p:pic>
          <p:nvPicPr>
            <p:cNvPr id="709" name="Picture 70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10" name="Rectangle 70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11" name="Group 710"/>
          <p:cNvGrpSpPr/>
          <p:nvPr/>
        </p:nvGrpSpPr>
        <p:grpSpPr>
          <a:xfrm>
            <a:off x="-1341948" y="4503906"/>
            <a:ext cx="1019248" cy="914672"/>
            <a:chOff x="-1561924" y="3620866"/>
            <a:chExt cx="1019248" cy="914672"/>
          </a:xfrm>
        </p:grpSpPr>
        <p:pic>
          <p:nvPicPr>
            <p:cNvPr id="712" name="Picture 71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13" name="Rectangle 71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14" name="Group 713"/>
          <p:cNvGrpSpPr/>
          <p:nvPr/>
        </p:nvGrpSpPr>
        <p:grpSpPr>
          <a:xfrm>
            <a:off x="-1329367" y="4513037"/>
            <a:ext cx="1019248" cy="914672"/>
            <a:chOff x="-1561924" y="3620866"/>
            <a:chExt cx="1019248" cy="914672"/>
          </a:xfrm>
        </p:grpSpPr>
        <p:pic>
          <p:nvPicPr>
            <p:cNvPr id="715" name="Picture 71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16" name="Rectangle 71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17" name="Group 716"/>
          <p:cNvGrpSpPr/>
          <p:nvPr/>
        </p:nvGrpSpPr>
        <p:grpSpPr>
          <a:xfrm>
            <a:off x="-1354712" y="4508927"/>
            <a:ext cx="1019248" cy="914672"/>
            <a:chOff x="-1561924" y="3620866"/>
            <a:chExt cx="1019248" cy="914672"/>
          </a:xfrm>
        </p:grpSpPr>
        <p:pic>
          <p:nvPicPr>
            <p:cNvPr id="718" name="Picture 71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19" name="Rectangle 71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20" name="Group 719"/>
          <p:cNvGrpSpPr/>
          <p:nvPr/>
        </p:nvGrpSpPr>
        <p:grpSpPr>
          <a:xfrm>
            <a:off x="-1342131" y="4518058"/>
            <a:ext cx="1019248" cy="914672"/>
            <a:chOff x="-1561924" y="3620866"/>
            <a:chExt cx="1019248" cy="914672"/>
          </a:xfrm>
        </p:grpSpPr>
        <p:pic>
          <p:nvPicPr>
            <p:cNvPr id="721" name="Picture 72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22" name="Rectangle 72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23" name="Group 722"/>
          <p:cNvGrpSpPr/>
          <p:nvPr/>
        </p:nvGrpSpPr>
        <p:grpSpPr>
          <a:xfrm>
            <a:off x="-1295708" y="4502798"/>
            <a:ext cx="1019248" cy="914672"/>
            <a:chOff x="-1561924" y="3620866"/>
            <a:chExt cx="1019248" cy="914672"/>
          </a:xfrm>
        </p:grpSpPr>
        <p:pic>
          <p:nvPicPr>
            <p:cNvPr id="724" name="Picture 72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25" name="Rectangle 72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26" name="Group 725"/>
          <p:cNvGrpSpPr/>
          <p:nvPr/>
        </p:nvGrpSpPr>
        <p:grpSpPr>
          <a:xfrm>
            <a:off x="-1283127" y="4511929"/>
            <a:ext cx="1019248" cy="914672"/>
            <a:chOff x="-1561924" y="3620866"/>
            <a:chExt cx="1019248" cy="914672"/>
          </a:xfrm>
        </p:grpSpPr>
        <p:pic>
          <p:nvPicPr>
            <p:cNvPr id="727" name="Picture 72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28" name="Rectangle 72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29" name="Group 728"/>
          <p:cNvGrpSpPr/>
          <p:nvPr/>
        </p:nvGrpSpPr>
        <p:grpSpPr>
          <a:xfrm>
            <a:off x="-1308472" y="4507819"/>
            <a:ext cx="1019248" cy="914672"/>
            <a:chOff x="-1561924" y="3620866"/>
            <a:chExt cx="1019248" cy="914672"/>
          </a:xfrm>
        </p:grpSpPr>
        <p:pic>
          <p:nvPicPr>
            <p:cNvPr id="730" name="Picture 72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31" name="Rectangle 73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32" name="Group 731"/>
          <p:cNvGrpSpPr/>
          <p:nvPr/>
        </p:nvGrpSpPr>
        <p:grpSpPr>
          <a:xfrm>
            <a:off x="-1295891" y="4516950"/>
            <a:ext cx="1019248" cy="914672"/>
            <a:chOff x="-1561924" y="3620866"/>
            <a:chExt cx="1019248" cy="914672"/>
          </a:xfrm>
        </p:grpSpPr>
        <p:pic>
          <p:nvPicPr>
            <p:cNvPr id="733" name="Picture 73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34" name="Rectangle 73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35" name="Group 734"/>
          <p:cNvGrpSpPr/>
          <p:nvPr/>
        </p:nvGrpSpPr>
        <p:grpSpPr>
          <a:xfrm>
            <a:off x="-1300193" y="4507819"/>
            <a:ext cx="1019248" cy="914672"/>
            <a:chOff x="-1561924" y="3620866"/>
            <a:chExt cx="1019248" cy="914672"/>
          </a:xfrm>
        </p:grpSpPr>
        <p:pic>
          <p:nvPicPr>
            <p:cNvPr id="736" name="Picture 73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37" name="Rectangle 73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38" name="Group 737"/>
          <p:cNvGrpSpPr/>
          <p:nvPr/>
        </p:nvGrpSpPr>
        <p:grpSpPr>
          <a:xfrm>
            <a:off x="-1287612" y="4516950"/>
            <a:ext cx="1019248" cy="914672"/>
            <a:chOff x="-1561924" y="3620866"/>
            <a:chExt cx="1019248" cy="914672"/>
          </a:xfrm>
        </p:grpSpPr>
        <p:pic>
          <p:nvPicPr>
            <p:cNvPr id="739" name="Picture 73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40" name="Rectangle 73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41" name="Group 740"/>
          <p:cNvGrpSpPr/>
          <p:nvPr/>
        </p:nvGrpSpPr>
        <p:grpSpPr>
          <a:xfrm>
            <a:off x="-1312957" y="4512840"/>
            <a:ext cx="1019248" cy="914672"/>
            <a:chOff x="-1561924" y="3620866"/>
            <a:chExt cx="1019248" cy="914672"/>
          </a:xfrm>
        </p:grpSpPr>
        <p:pic>
          <p:nvPicPr>
            <p:cNvPr id="742" name="Picture 74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43" name="Rectangle 74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44" name="Group 743"/>
          <p:cNvGrpSpPr/>
          <p:nvPr/>
        </p:nvGrpSpPr>
        <p:grpSpPr>
          <a:xfrm>
            <a:off x="-1300376" y="4521971"/>
            <a:ext cx="1019248" cy="914672"/>
            <a:chOff x="-1561924" y="3620866"/>
            <a:chExt cx="1019248" cy="914672"/>
          </a:xfrm>
        </p:grpSpPr>
        <p:pic>
          <p:nvPicPr>
            <p:cNvPr id="745" name="Picture 74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46" name="Rectangle 74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47" name="Group 746"/>
          <p:cNvGrpSpPr/>
          <p:nvPr/>
        </p:nvGrpSpPr>
        <p:grpSpPr>
          <a:xfrm>
            <a:off x="-1317412" y="4489754"/>
            <a:ext cx="1019248" cy="914672"/>
            <a:chOff x="-1561924" y="3620866"/>
            <a:chExt cx="1019248" cy="914672"/>
          </a:xfrm>
        </p:grpSpPr>
        <p:pic>
          <p:nvPicPr>
            <p:cNvPr id="748" name="Picture 74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49" name="Rectangle 74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50" name="Group 749"/>
          <p:cNvGrpSpPr/>
          <p:nvPr/>
        </p:nvGrpSpPr>
        <p:grpSpPr>
          <a:xfrm>
            <a:off x="-1304831" y="4498885"/>
            <a:ext cx="1019248" cy="914672"/>
            <a:chOff x="-1561924" y="3620866"/>
            <a:chExt cx="1019248" cy="914672"/>
          </a:xfrm>
        </p:grpSpPr>
        <p:pic>
          <p:nvPicPr>
            <p:cNvPr id="751" name="Picture 75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52" name="Rectangle 75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53" name="Group 752"/>
          <p:cNvGrpSpPr/>
          <p:nvPr/>
        </p:nvGrpSpPr>
        <p:grpSpPr>
          <a:xfrm>
            <a:off x="-1330176" y="4494775"/>
            <a:ext cx="1019248" cy="914672"/>
            <a:chOff x="-1561924" y="3620866"/>
            <a:chExt cx="1019248" cy="914672"/>
          </a:xfrm>
        </p:grpSpPr>
        <p:pic>
          <p:nvPicPr>
            <p:cNvPr id="754" name="Picture 75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55" name="Rectangle 75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56" name="Group 755"/>
          <p:cNvGrpSpPr/>
          <p:nvPr/>
        </p:nvGrpSpPr>
        <p:grpSpPr>
          <a:xfrm>
            <a:off x="-1317595" y="4503906"/>
            <a:ext cx="1019248" cy="914672"/>
            <a:chOff x="-1561924" y="3620866"/>
            <a:chExt cx="1019248" cy="914672"/>
          </a:xfrm>
        </p:grpSpPr>
        <p:pic>
          <p:nvPicPr>
            <p:cNvPr id="757" name="Picture 75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58" name="Rectangle 75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59" name="Group 758"/>
          <p:cNvGrpSpPr/>
          <p:nvPr/>
        </p:nvGrpSpPr>
        <p:grpSpPr>
          <a:xfrm>
            <a:off x="-1321897" y="4494775"/>
            <a:ext cx="1019248" cy="914672"/>
            <a:chOff x="-1561924" y="3620866"/>
            <a:chExt cx="1019248" cy="914672"/>
          </a:xfrm>
        </p:grpSpPr>
        <p:pic>
          <p:nvPicPr>
            <p:cNvPr id="760" name="Picture 75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61" name="Rectangle 76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62" name="Group 761"/>
          <p:cNvGrpSpPr/>
          <p:nvPr/>
        </p:nvGrpSpPr>
        <p:grpSpPr>
          <a:xfrm>
            <a:off x="-1309316" y="4503906"/>
            <a:ext cx="1019248" cy="914672"/>
            <a:chOff x="-1561924" y="3620866"/>
            <a:chExt cx="1019248" cy="914672"/>
          </a:xfrm>
        </p:grpSpPr>
        <p:pic>
          <p:nvPicPr>
            <p:cNvPr id="763" name="Picture 76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64" name="Rectangle 76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65" name="Group 764"/>
          <p:cNvGrpSpPr/>
          <p:nvPr/>
        </p:nvGrpSpPr>
        <p:grpSpPr>
          <a:xfrm>
            <a:off x="-1334661" y="4499796"/>
            <a:ext cx="1019248" cy="914672"/>
            <a:chOff x="-1561924" y="3620866"/>
            <a:chExt cx="1019248" cy="914672"/>
          </a:xfrm>
        </p:grpSpPr>
        <p:pic>
          <p:nvPicPr>
            <p:cNvPr id="766" name="Picture 76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67" name="Rectangle 76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68" name="Group 767"/>
          <p:cNvGrpSpPr/>
          <p:nvPr/>
        </p:nvGrpSpPr>
        <p:grpSpPr>
          <a:xfrm>
            <a:off x="-1322080" y="4508927"/>
            <a:ext cx="1019248" cy="914672"/>
            <a:chOff x="-1561924" y="3620866"/>
            <a:chExt cx="1019248" cy="914672"/>
          </a:xfrm>
        </p:grpSpPr>
        <p:pic>
          <p:nvPicPr>
            <p:cNvPr id="769" name="Picture 76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70" name="Rectangle 76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71" name="Group 770"/>
          <p:cNvGrpSpPr/>
          <p:nvPr/>
        </p:nvGrpSpPr>
        <p:grpSpPr>
          <a:xfrm>
            <a:off x="-1310575" y="4489754"/>
            <a:ext cx="1019248" cy="914672"/>
            <a:chOff x="-1561924" y="3620866"/>
            <a:chExt cx="1019248" cy="914672"/>
          </a:xfrm>
        </p:grpSpPr>
        <p:pic>
          <p:nvPicPr>
            <p:cNvPr id="772" name="Picture 77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73" name="Rectangle 77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74" name="Group 773"/>
          <p:cNvGrpSpPr/>
          <p:nvPr/>
        </p:nvGrpSpPr>
        <p:grpSpPr>
          <a:xfrm>
            <a:off x="-1297994" y="4498885"/>
            <a:ext cx="1019248" cy="914672"/>
            <a:chOff x="-1561924" y="3620866"/>
            <a:chExt cx="1019248" cy="914672"/>
          </a:xfrm>
        </p:grpSpPr>
        <p:pic>
          <p:nvPicPr>
            <p:cNvPr id="775" name="Picture 77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76" name="Rectangle 77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77" name="Group 776"/>
          <p:cNvGrpSpPr/>
          <p:nvPr/>
        </p:nvGrpSpPr>
        <p:grpSpPr>
          <a:xfrm>
            <a:off x="-1323339" y="4494775"/>
            <a:ext cx="1019248" cy="914672"/>
            <a:chOff x="-1561924" y="3620866"/>
            <a:chExt cx="1019248" cy="914672"/>
          </a:xfrm>
        </p:grpSpPr>
        <p:pic>
          <p:nvPicPr>
            <p:cNvPr id="778" name="Picture 77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79" name="Rectangle 77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80" name="Group 779"/>
          <p:cNvGrpSpPr/>
          <p:nvPr/>
        </p:nvGrpSpPr>
        <p:grpSpPr>
          <a:xfrm>
            <a:off x="-1310758" y="4503906"/>
            <a:ext cx="1019248" cy="914672"/>
            <a:chOff x="-1561924" y="3620866"/>
            <a:chExt cx="1019248" cy="914672"/>
          </a:xfrm>
        </p:grpSpPr>
        <p:pic>
          <p:nvPicPr>
            <p:cNvPr id="781" name="Picture 78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82" name="Rectangle 78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83" name="Group 782"/>
          <p:cNvGrpSpPr/>
          <p:nvPr/>
        </p:nvGrpSpPr>
        <p:grpSpPr>
          <a:xfrm>
            <a:off x="-1315060" y="4494775"/>
            <a:ext cx="1019248" cy="914672"/>
            <a:chOff x="-1561924" y="3620866"/>
            <a:chExt cx="1019248" cy="914672"/>
          </a:xfrm>
        </p:grpSpPr>
        <p:pic>
          <p:nvPicPr>
            <p:cNvPr id="784" name="Picture 78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85" name="Rectangle 78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86" name="Group 785"/>
          <p:cNvGrpSpPr/>
          <p:nvPr/>
        </p:nvGrpSpPr>
        <p:grpSpPr>
          <a:xfrm>
            <a:off x="-1302479" y="4503906"/>
            <a:ext cx="1019248" cy="914672"/>
            <a:chOff x="-1561924" y="3620866"/>
            <a:chExt cx="1019248" cy="914672"/>
          </a:xfrm>
        </p:grpSpPr>
        <p:pic>
          <p:nvPicPr>
            <p:cNvPr id="787" name="Picture 78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88" name="Rectangle 78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89" name="Group 788"/>
          <p:cNvGrpSpPr/>
          <p:nvPr/>
        </p:nvGrpSpPr>
        <p:grpSpPr>
          <a:xfrm>
            <a:off x="-1327824" y="4499796"/>
            <a:ext cx="1019248" cy="914672"/>
            <a:chOff x="-1561924" y="3620866"/>
            <a:chExt cx="1019248" cy="914672"/>
          </a:xfrm>
        </p:grpSpPr>
        <p:pic>
          <p:nvPicPr>
            <p:cNvPr id="790" name="Picture 78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91" name="Rectangle 79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92" name="Group 791"/>
          <p:cNvGrpSpPr/>
          <p:nvPr/>
        </p:nvGrpSpPr>
        <p:grpSpPr>
          <a:xfrm>
            <a:off x="-1315243" y="4508927"/>
            <a:ext cx="1019248" cy="914672"/>
            <a:chOff x="-1561924" y="3620866"/>
            <a:chExt cx="1019248" cy="914672"/>
          </a:xfrm>
        </p:grpSpPr>
        <p:pic>
          <p:nvPicPr>
            <p:cNvPr id="793" name="Picture 79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94" name="Rectangle 79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95" name="Group 794"/>
          <p:cNvGrpSpPr/>
          <p:nvPr/>
        </p:nvGrpSpPr>
        <p:grpSpPr>
          <a:xfrm>
            <a:off x="-1332279" y="4476710"/>
            <a:ext cx="1019248" cy="914672"/>
            <a:chOff x="-1561924" y="3620866"/>
            <a:chExt cx="1019248" cy="914672"/>
          </a:xfrm>
        </p:grpSpPr>
        <p:pic>
          <p:nvPicPr>
            <p:cNvPr id="796" name="Picture 79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97" name="Rectangle 79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98" name="Group 797"/>
          <p:cNvGrpSpPr/>
          <p:nvPr/>
        </p:nvGrpSpPr>
        <p:grpSpPr>
          <a:xfrm>
            <a:off x="-1319698" y="4485841"/>
            <a:ext cx="1019248" cy="914672"/>
            <a:chOff x="-1561924" y="3620866"/>
            <a:chExt cx="1019248" cy="914672"/>
          </a:xfrm>
        </p:grpSpPr>
        <p:pic>
          <p:nvPicPr>
            <p:cNvPr id="799" name="Picture 79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00" name="Rectangle 79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01" name="Group 800"/>
          <p:cNvGrpSpPr/>
          <p:nvPr/>
        </p:nvGrpSpPr>
        <p:grpSpPr>
          <a:xfrm>
            <a:off x="-1345043" y="4481731"/>
            <a:ext cx="1019248" cy="914672"/>
            <a:chOff x="-1561924" y="3620866"/>
            <a:chExt cx="1019248" cy="914672"/>
          </a:xfrm>
        </p:grpSpPr>
        <p:pic>
          <p:nvPicPr>
            <p:cNvPr id="802" name="Picture 80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03" name="Rectangle 80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04" name="Group 803"/>
          <p:cNvGrpSpPr/>
          <p:nvPr/>
        </p:nvGrpSpPr>
        <p:grpSpPr>
          <a:xfrm>
            <a:off x="-1332462" y="4490862"/>
            <a:ext cx="1019248" cy="914672"/>
            <a:chOff x="-1561924" y="3620866"/>
            <a:chExt cx="1019248" cy="914672"/>
          </a:xfrm>
        </p:grpSpPr>
        <p:pic>
          <p:nvPicPr>
            <p:cNvPr id="805" name="Picture 80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06" name="Rectangle 80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07" name="Group 806"/>
          <p:cNvGrpSpPr/>
          <p:nvPr/>
        </p:nvGrpSpPr>
        <p:grpSpPr>
          <a:xfrm>
            <a:off x="-1336764" y="4481731"/>
            <a:ext cx="1019248" cy="914672"/>
            <a:chOff x="-1561924" y="3620866"/>
            <a:chExt cx="1019248" cy="914672"/>
          </a:xfrm>
        </p:grpSpPr>
        <p:pic>
          <p:nvPicPr>
            <p:cNvPr id="808" name="Picture 80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09" name="Rectangle 80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10" name="Group 809"/>
          <p:cNvGrpSpPr/>
          <p:nvPr/>
        </p:nvGrpSpPr>
        <p:grpSpPr>
          <a:xfrm>
            <a:off x="-1324183" y="4490862"/>
            <a:ext cx="1019248" cy="914672"/>
            <a:chOff x="-1561924" y="3620866"/>
            <a:chExt cx="1019248" cy="914672"/>
          </a:xfrm>
        </p:grpSpPr>
        <p:pic>
          <p:nvPicPr>
            <p:cNvPr id="811" name="Picture 8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12" name="Rectangle 81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13" name="Group 812"/>
          <p:cNvGrpSpPr/>
          <p:nvPr/>
        </p:nvGrpSpPr>
        <p:grpSpPr>
          <a:xfrm>
            <a:off x="-1349528" y="4486752"/>
            <a:ext cx="1019248" cy="914672"/>
            <a:chOff x="-1561924" y="3620866"/>
            <a:chExt cx="1019248" cy="914672"/>
          </a:xfrm>
        </p:grpSpPr>
        <p:pic>
          <p:nvPicPr>
            <p:cNvPr id="814" name="Picture 81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15" name="Rectangle 81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16" name="Group 815"/>
          <p:cNvGrpSpPr/>
          <p:nvPr/>
        </p:nvGrpSpPr>
        <p:grpSpPr>
          <a:xfrm>
            <a:off x="-1336947" y="4495883"/>
            <a:ext cx="1019248" cy="914672"/>
            <a:chOff x="-1561924" y="3620866"/>
            <a:chExt cx="1019248" cy="914672"/>
          </a:xfrm>
        </p:grpSpPr>
        <p:pic>
          <p:nvPicPr>
            <p:cNvPr id="817" name="Picture 81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18" name="Rectangle 81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19" name="Group 818"/>
          <p:cNvGrpSpPr/>
          <p:nvPr/>
        </p:nvGrpSpPr>
        <p:grpSpPr>
          <a:xfrm>
            <a:off x="-1025557" y="1966680"/>
            <a:ext cx="597994" cy="863943"/>
            <a:chOff x="1994400" y="4454521"/>
            <a:chExt cx="601866" cy="932871"/>
          </a:xfrm>
        </p:grpSpPr>
        <p:pic>
          <p:nvPicPr>
            <p:cNvPr id="820" name="Picture 819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21" name="Picture 82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22" name="Group 821"/>
          <p:cNvGrpSpPr/>
          <p:nvPr/>
        </p:nvGrpSpPr>
        <p:grpSpPr>
          <a:xfrm>
            <a:off x="-1017697" y="1964209"/>
            <a:ext cx="597994" cy="863943"/>
            <a:chOff x="1994400" y="4454521"/>
            <a:chExt cx="601866" cy="932871"/>
          </a:xfrm>
        </p:grpSpPr>
        <p:pic>
          <p:nvPicPr>
            <p:cNvPr id="823" name="Picture 822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24" name="Picture 82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25" name="Group 824"/>
          <p:cNvGrpSpPr/>
          <p:nvPr/>
        </p:nvGrpSpPr>
        <p:grpSpPr>
          <a:xfrm>
            <a:off x="-1040400" y="1951301"/>
            <a:ext cx="597994" cy="863943"/>
            <a:chOff x="1994400" y="4454521"/>
            <a:chExt cx="601866" cy="932871"/>
          </a:xfrm>
        </p:grpSpPr>
        <p:pic>
          <p:nvPicPr>
            <p:cNvPr id="826" name="Picture 825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27" name="Picture 82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28" name="Group 827"/>
          <p:cNvGrpSpPr/>
          <p:nvPr/>
        </p:nvGrpSpPr>
        <p:grpSpPr>
          <a:xfrm>
            <a:off x="-1044745" y="1947978"/>
            <a:ext cx="597994" cy="863943"/>
            <a:chOff x="1994400" y="4454521"/>
            <a:chExt cx="601866" cy="932871"/>
          </a:xfrm>
        </p:grpSpPr>
        <p:pic>
          <p:nvPicPr>
            <p:cNvPr id="829" name="Picture 828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30" name="Picture 82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31" name="Group 830"/>
          <p:cNvGrpSpPr/>
          <p:nvPr/>
        </p:nvGrpSpPr>
        <p:grpSpPr>
          <a:xfrm>
            <a:off x="-1023233" y="1980687"/>
            <a:ext cx="597994" cy="863943"/>
            <a:chOff x="1994400" y="4454521"/>
            <a:chExt cx="601866" cy="932871"/>
          </a:xfrm>
        </p:grpSpPr>
        <p:pic>
          <p:nvPicPr>
            <p:cNvPr id="832" name="Picture 831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33" name="Picture 83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34" name="Group 833"/>
          <p:cNvGrpSpPr/>
          <p:nvPr/>
        </p:nvGrpSpPr>
        <p:grpSpPr>
          <a:xfrm>
            <a:off x="-1036885" y="1953465"/>
            <a:ext cx="597994" cy="863943"/>
            <a:chOff x="1994400" y="4454521"/>
            <a:chExt cx="601866" cy="932871"/>
          </a:xfrm>
        </p:grpSpPr>
        <p:pic>
          <p:nvPicPr>
            <p:cNvPr id="835" name="Picture 834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36" name="Picture 83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37" name="Group 836"/>
          <p:cNvGrpSpPr/>
          <p:nvPr/>
        </p:nvGrpSpPr>
        <p:grpSpPr>
          <a:xfrm>
            <a:off x="-1049991" y="1956175"/>
            <a:ext cx="597994" cy="863943"/>
            <a:chOff x="1994400" y="4454521"/>
            <a:chExt cx="601866" cy="932871"/>
          </a:xfrm>
        </p:grpSpPr>
        <p:pic>
          <p:nvPicPr>
            <p:cNvPr id="838" name="Picture 837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39" name="Picture 83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40" name="Group 839"/>
          <p:cNvGrpSpPr/>
          <p:nvPr/>
        </p:nvGrpSpPr>
        <p:grpSpPr>
          <a:xfrm>
            <a:off x="-1039209" y="1941621"/>
            <a:ext cx="597994" cy="863943"/>
            <a:chOff x="1994400" y="4454521"/>
            <a:chExt cx="601866" cy="932871"/>
          </a:xfrm>
        </p:grpSpPr>
        <p:pic>
          <p:nvPicPr>
            <p:cNvPr id="841" name="Picture 840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42" name="Picture 84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43" name="Group 842"/>
          <p:cNvGrpSpPr/>
          <p:nvPr/>
        </p:nvGrpSpPr>
        <p:grpSpPr>
          <a:xfrm>
            <a:off x="-1023233" y="1942492"/>
            <a:ext cx="597994" cy="863943"/>
            <a:chOff x="1994400" y="4454521"/>
            <a:chExt cx="601866" cy="932871"/>
          </a:xfrm>
        </p:grpSpPr>
        <p:pic>
          <p:nvPicPr>
            <p:cNvPr id="844" name="Picture 84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45" name="Picture 84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46" name="Group 845"/>
          <p:cNvGrpSpPr/>
          <p:nvPr/>
        </p:nvGrpSpPr>
        <p:grpSpPr>
          <a:xfrm>
            <a:off x="-1025557" y="1948613"/>
            <a:ext cx="597994" cy="863943"/>
            <a:chOff x="1994400" y="4454521"/>
            <a:chExt cx="601866" cy="932871"/>
          </a:xfrm>
        </p:grpSpPr>
        <p:pic>
          <p:nvPicPr>
            <p:cNvPr id="847" name="Picture 846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48" name="Picture 84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49" name="Group 848"/>
          <p:cNvGrpSpPr/>
          <p:nvPr/>
        </p:nvGrpSpPr>
        <p:grpSpPr>
          <a:xfrm>
            <a:off x="-1034015" y="1958750"/>
            <a:ext cx="597994" cy="863943"/>
            <a:chOff x="1994400" y="4454521"/>
            <a:chExt cx="601866" cy="932871"/>
          </a:xfrm>
        </p:grpSpPr>
        <p:pic>
          <p:nvPicPr>
            <p:cNvPr id="850" name="Picture 849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51" name="Picture 85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52" name="Group 851"/>
          <p:cNvGrpSpPr/>
          <p:nvPr/>
        </p:nvGrpSpPr>
        <p:grpSpPr>
          <a:xfrm>
            <a:off x="-1026155" y="1956279"/>
            <a:ext cx="597994" cy="863943"/>
            <a:chOff x="1994400" y="4454521"/>
            <a:chExt cx="601866" cy="932871"/>
          </a:xfrm>
        </p:grpSpPr>
        <p:pic>
          <p:nvPicPr>
            <p:cNvPr id="853" name="Picture 852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54" name="Picture 85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55" name="Group 854"/>
          <p:cNvGrpSpPr/>
          <p:nvPr/>
        </p:nvGrpSpPr>
        <p:grpSpPr>
          <a:xfrm>
            <a:off x="-1048858" y="1943371"/>
            <a:ext cx="597994" cy="863943"/>
            <a:chOff x="1994400" y="4454521"/>
            <a:chExt cx="601866" cy="932871"/>
          </a:xfrm>
        </p:grpSpPr>
        <p:pic>
          <p:nvPicPr>
            <p:cNvPr id="856" name="Picture 855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57" name="Picture 85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58" name="Group 857"/>
          <p:cNvGrpSpPr/>
          <p:nvPr/>
        </p:nvGrpSpPr>
        <p:grpSpPr>
          <a:xfrm>
            <a:off x="-1053203" y="1940048"/>
            <a:ext cx="597994" cy="863943"/>
            <a:chOff x="1994400" y="4454521"/>
            <a:chExt cx="601866" cy="932871"/>
          </a:xfrm>
        </p:grpSpPr>
        <p:pic>
          <p:nvPicPr>
            <p:cNvPr id="859" name="Picture 858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60" name="Picture 85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61" name="Group 860"/>
          <p:cNvGrpSpPr/>
          <p:nvPr/>
        </p:nvGrpSpPr>
        <p:grpSpPr>
          <a:xfrm>
            <a:off x="-1031691" y="1972757"/>
            <a:ext cx="597994" cy="863943"/>
            <a:chOff x="1994400" y="4454521"/>
            <a:chExt cx="601866" cy="932871"/>
          </a:xfrm>
        </p:grpSpPr>
        <p:pic>
          <p:nvPicPr>
            <p:cNvPr id="862" name="Picture 861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63" name="Picture 86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64" name="Group 863"/>
          <p:cNvGrpSpPr/>
          <p:nvPr/>
        </p:nvGrpSpPr>
        <p:grpSpPr>
          <a:xfrm>
            <a:off x="-1045343" y="1945535"/>
            <a:ext cx="597994" cy="863943"/>
            <a:chOff x="1994400" y="4454521"/>
            <a:chExt cx="601866" cy="932871"/>
          </a:xfrm>
        </p:grpSpPr>
        <p:pic>
          <p:nvPicPr>
            <p:cNvPr id="865" name="Picture 864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66" name="Picture 86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67" name="Group 866"/>
          <p:cNvGrpSpPr/>
          <p:nvPr/>
        </p:nvGrpSpPr>
        <p:grpSpPr>
          <a:xfrm>
            <a:off x="-1058449" y="1948245"/>
            <a:ext cx="597994" cy="863943"/>
            <a:chOff x="1994400" y="4454521"/>
            <a:chExt cx="601866" cy="932871"/>
          </a:xfrm>
        </p:grpSpPr>
        <p:pic>
          <p:nvPicPr>
            <p:cNvPr id="868" name="Picture 867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69" name="Picture 86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70" name="Group 869"/>
          <p:cNvGrpSpPr/>
          <p:nvPr/>
        </p:nvGrpSpPr>
        <p:grpSpPr>
          <a:xfrm>
            <a:off x="-1047667" y="1933691"/>
            <a:ext cx="597994" cy="863943"/>
            <a:chOff x="1994400" y="4454521"/>
            <a:chExt cx="601866" cy="932871"/>
          </a:xfrm>
        </p:grpSpPr>
        <p:pic>
          <p:nvPicPr>
            <p:cNvPr id="871" name="Picture 870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72" name="Picture 87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73" name="Group 872"/>
          <p:cNvGrpSpPr/>
          <p:nvPr/>
        </p:nvGrpSpPr>
        <p:grpSpPr>
          <a:xfrm>
            <a:off x="-1031691" y="1934562"/>
            <a:ext cx="597994" cy="863943"/>
            <a:chOff x="1994400" y="4454521"/>
            <a:chExt cx="601866" cy="932871"/>
          </a:xfrm>
        </p:grpSpPr>
        <p:pic>
          <p:nvPicPr>
            <p:cNvPr id="874" name="Picture 87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75" name="Picture 87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76" name="Group 875"/>
          <p:cNvGrpSpPr/>
          <p:nvPr/>
        </p:nvGrpSpPr>
        <p:grpSpPr>
          <a:xfrm>
            <a:off x="-1034015" y="1940683"/>
            <a:ext cx="597994" cy="863943"/>
            <a:chOff x="1994400" y="4454521"/>
            <a:chExt cx="601866" cy="932871"/>
          </a:xfrm>
        </p:grpSpPr>
        <p:pic>
          <p:nvPicPr>
            <p:cNvPr id="877" name="Picture 876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78" name="Picture 87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79" name="Group 878"/>
          <p:cNvGrpSpPr/>
          <p:nvPr/>
        </p:nvGrpSpPr>
        <p:grpSpPr>
          <a:xfrm>
            <a:off x="-1030120" y="1963089"/>
            <a:ext cx="597994" cy="863943"/>
            <a:chOff x="1994400" y="4454521"/>
            <a:chExt cx="601866" cy="932871"/>
          </a:xfrm>
        </p:grpSpPr>
        <p:pic>
          <p:nvPicPr>
            <p:cNvPr id="880" name="Picture 879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81" name="Picture 88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82" name="Group 881"/>
          <p:cNvGrpSpPr/>
          <p:nvPr/>
        </p:nvGrpSpPr>
        <p:grpSpPr>
          <a:xfrm>
            <a:off x="-1022260" y="1960618"/>
            <a:ext cx="597994" cy="863943"/>
            <a:chOff x="1994400" y="4454521"/>
            <a:chExt cx="601866" cy="932871"/>
          </a:xfrm>
        </p:grpSpPr>
        <p:pic>
          <p:nvPicPr>
            <p:cNvPr id="883" name="Picture 882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84" name="Picture 88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85" name="Group 884"/>
          <p:cNvGrpSpPr/>
          <p:nvPr/>
        </p:nvGrpSpPr>
        <p:grpSpPr>
          <a:xfrm>
            <a:off x="-1044963" y="1947710"/>
            <a:ext cx="597994" cy="863943"/>
            <a:chOff x="1994400" y="4454521"/>
            <a:chExt cx="601866" cy="932871"/>
          </a:xfrm>
        </p:grpSpPr>
        <p:pic>
          <p:nvPicPr>
            <p:cNvPr id="886" name="Picture 885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87" name="Picture 88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88" name="Group 887"/>
          <p:cNvGrpSpPr/>
          <p:nvPr/>
        </p:nvGrpSpPr>
        <p:grpSpPr>
          <a:xfrm>
            <a:off x="-1049308" y="1944387"/>
            <a:ext cx="597994" cy="863943"/>
            <a:chOff x="1994400" y="4454521"/>
            <a:chExt cx="601866" cy="932871"/>
          </a:xfrm>
        </p:grpSpPr>
        <p:pic>
          <p:nvPicPr>
            <p:cNvPr id="889" name="Picture 888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90" name="Picture 88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91" name="Group 890"/>
          <p:cNvGrpSpPr/>
          <p:nvPr/>
        </p:nvGrpSpPr>
        <p:grpSpPr>
          <a:xfrm>
            <a:off x="-1027796" y="1977096"/>
            <a:ext cx="597994" cy="863943"/>
            <a:chOff x="1994400" y="4454521"/>
            <a:chExt cx="601866" cy="932871"/>
          </a:xfrm>
        </p:grpSpPr>
        <p:pic>
          <p:nvPicPr>
            <p:cNvPr id="892" name="Picture 891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93" name="Picture 89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94" name="Group 893"/>
          <p:cNvGrpSpPr/>
          <p:nvPr/>
        </p:nvGrpSpPr>
        <p:grpSpPr>
          <a:xfrm>
            <a:off x="-1041448" y="1949874"/>
            <a:ext cx="597994" cy="863943"/>
            <a:chOff x="1994400" y="4454521"/>
            <a:chExt cx="601866" cy="932871"/>
          </a:xfrm>
        </p:grpSpPr>
        <p:pic>
          <p:nvPicPr>
            <p:cNvPr id="895" name="Picture 894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96" name="Picture 89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97" name="Group 896"/>
          <p:cNvGrpSpPr/>
          <p:nvPr/>
        </p:nvGrpSpPr>
        <p:grpSpPr>
          <a:xfrm>
            <a:off x="-1054554" y="1952584"/>
            <a:ext cx="597994" cy="863943"/>
            <a:chOff x="1994400" y="4454521"/>
            <a:chExt cx="601866" cy="932871"/>
          </a:xfrm>
        </p:grpSpPr>
        <p:pic>
          <p:nvPicPr>
            <p:cNvPr id="898" name="Picture 897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99" name="Picture 89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00" name="Group 899"/>
          <p:cNvGrpSpPr/>
          <p:nvPr/>
        </p:nvGrpSpPr>
        <p:grpSpPr>
          <a:xfrm>
            <a:off x="-1043772" y="1938030"/>
            <a:ext cx="597994" cy="863943"/>
            <a:chOff x="1994400" y="4454521"/>
            <a:chExt cx="601866" cy="932871"/>
          </a:xfrm>
        </p:grpSpPr>
        <p:pic>
          <p:nvPicPr>
            <p:cNvPr id="901" name="Picture 900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02" name="Picture 90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03" name="Group 902"/>
          <p:cNvGrpSpPr/>
          <p:nvPr/>
        </p:nvGrpSpPr>
        <p:grpSpPr>
          <a:xfrm>
            <a:off x="-1027796" y="1938901"/>
            <a:ext cx="597994" cy="863943"/>
            <a:chOff x="1994400" y="4454521"/>
            <a:chExt cx="601866" cy="932871"/>
          </a:xfrm>
        </p:grpSpPr>
        <p:pic>
          <p:nvPicPr>
            <p:cNvPr id="904" name="Picture 90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05" name="Picture 90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06" name="Group 905"/>
          <p:cNvGrpSpPr/>
          <p:nvPr/>
        </p:nvGrpSpPr>
        <p:grpSpPr>
          <a:xfrm>
            <a:off x="-1030120" y="1945022"/>
            <a:ext cx="597994" cy="863943"/>
            <a:chOff x="1994400" y="4454521"/>
            <a:chExt cx="601866" cy="932871"/>
          </a:xfrm>
        </p:grpSpPr>
        <p:pic>
          <p:nvPicPr>
            <p:cNvPr id="907" name="Picture 906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08" name="Picture 90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09" name="Group 908"/>
          <p:cNvGrpSpPr/>
          <p:nvPr/>
        </p:nvGrpSpPr>
        <p:grpSpPr>
          <a:xfrm>
            <a:off x="-1025070" y="1948829"/>
            <a:ext cx="597994" cy="863943"/>
            <a:chOff x="1994400" y="4454521"/>
            <a:chExt cx="601866" cy="932871"/>
          </a:xfrm>
        </p:grpSpPr>
        <p:pic>
          <p:nvPicPr>
            <p:cNvPr id="910" name="Picture 909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11" name="Picture 9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12" name="Group 911"/>
          <p:cNvGrpSpPr/>
          <p:nvPr/>
        </p:nvGrpSpPr>
        <p:grpSpPr>
          <a:xfrm>
            <a:off x="-1017210" y="1946358"/>
            <a:ext cx="597994" cy="863943"/>
            <a:chOff x="1994400" y="4454521"/>
            <a:chExt cx="601866" cy="932871"/>
          </a:xfrm>
        </p:grpSpPr>
        <p:pic>
          <p:nvPicPr>
            <p:cNvPr id="913" name="Picture 912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14" name="Picture 91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15" name="Group 914"/>
          <p:cNvGrpSpPr/>
          <p:nvPr/>
        </p:nvGrpSpPr>
        <p:grpSpPr>
          <a:xfrm>
            <a:off x="-1039913" y="1933450"/>
            <a:ext cx="597994" cy="863943"/>
            <a:chOff x="1994400" y="4454521"/>
            <a:chExt cx="601866" cy="932871"/>
          </a:xfrm>
        </p:grpSpPr>
        <p:pic>
          <p:nvPicPr>
            <p:cNvPr id="916" name="Picture 915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17" name="Picture 91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18" name="Group 917"/>
          <p:cNvGrpSpPr/>
          <p:nvPr/>
        </p:nvGrpSpPr>
        <p:grpSpPr>
          <a:xfrm>
            <a:off x="-1044258" y="1930127"/>
            <a:ext cx="597994" cy="863943"/>
            <a:chOff x="1994400" y="4454521"/>
            <a:chExt cx="601866" cy="932871"/>
          </a:xfrm>
        </p:grpSpPr>
        <p:pic>
          <p:nvPicPr>
            <p:cNvPr id="919" name="Picture 918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20" name="Picture 91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21" name="Group 920"/>
          <p:cNvGrpSpPr/>
          <p:nvPr/>
        </p:nvGrpSpPr>
        <p:grpSpPr>
          <a:xfrm>
            <a:off x="-1022746" y="1962836"/>
            <a:ext cx="597994" cy="863943"/>
            <a:chOff x="1994400" y="4454521"/>
            <a:chExt cx="601866" cy="932871"/>
          </a:xfrm>
        </p:grpSpPr>
        <p:pic>
          <p:nvPicPr>
            <p:cNvPr id="922" name="Picture 921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23" name="Picture 92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24" name="Group 923"/>
          <p:cNvGrpSpPr/>
          <p:nvPr/>
        </p:nvGrpSpPr>
        <p:grpSpPr>
          <a:xfrm>
            <a:off x="-1036398" y="1935614"/>
            <a:ext cx="597994" cy="863943"/>
            <a:chOff x="1994400" y="4454521"/>
            <a:chExt cx="601866" cy="932871"/>
          </a:xfrm>
        </p:grpSpPr>
        <p:pic>
          <p:nvPicPr>
            <p:cNvPr id="925" name="Picture 924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26" name="Picture 92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27" name="Group 926"/>
          <p:cNvGrpSpPr/>
          <p:nvPr/>
        </p:nvGrpSpPr>
        <p:grpSpPr>
          <a:xfrm>
            <a:off x="-1049504" y="1938324"/>
            <a:ext cx="597994" cy="863943"/>
            <a:chOff x="1994400" y="4454521"/>
            <a:chExt cx="601866" cy="932871"/>
          </a:xfrm>
        </p:grpSpPr>
        <p:pic>
          <p:nvPicPr>
            <p:cNvPr id="928" name="Picture 927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29" name="Picture 92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30" name="Group 929"/>
          <p:cNvGrpSpPr/>
          <p:nvPr/>
        </p:nvGrpSpPr>
        <p:grpSpPr>
          <a:xfrm>
            <a:off x="-1038722" y="1923770"/>
            <a:ext cx="597994" cy="863943"/>
            <a:chOff x="1994400" y="4454521"/>
            <a:chExt cx="601866" cy="932871"/>
          </a:xfrm>
        </p:grpSpPr>
        <p:pic>
          <p:nvPicPr>
            <p:cNvPr id="931" name="Picture 930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32" name="Picture 93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33" name="Group 932"/>
          <p:cNvGrpSpPr/>
          <p:nvPr/>
        </p:nvGrpSpPr>
        <p:grpSpPr>
          <a:xfrm>
            <a:off x="-1022746" y="1924641"/>
            <a:ext cx="597994" cy="863943"/>
            <a:chOff x="1994400" y="4454521"/>
            <a:chExt cx="601866" cy="932871"/>
          </a:xfrm>
        </p:grpSpPr>
        <p:pic>
          <p:nvPicPr>
            <p:cNvPr id="934" name="Picture 93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35" name="Picture 93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36" name="Group 935"/>
          <p:cNvGrpSpPr/>
          <p:nvPr/>
        </p:nvGrpSpPr>
        <p:grpSpPr>
          <a:xfrm>
            <a:off x="-1025070" y="1930762"/>
            <a:ext cx="597994" cy="863943"/>
            <a:chOff x="1994400" y="4454521"/>
            <a:chExt cx="601866" cy="932871"/>
          </a:xfrm>
        </p:grpSpPr>
        <p:pic>
          <p:nvPicPr>
            <p:cNvPr id="937" name="Picture 936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38" name="Picture 93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39" name="Group 938"/>
          <p:cNvGrpSpPr/>
          <p:nvPr/>
        </p:nvGrpSpPr>
        <p:grpSpPr>
          <a:xfrm>
            <a:off x="-1260131" y="3198225"/>
            <a:ext cx="1019248" cy="884493"/>
            <a:chOff x="7371850" y="54928"/>
            <a:chExt cx="1158949" cy="936122"/>
          </a:xfrm>
        </p:grpSpPr>
        <p:sp>
          <p:nvSpPr>
            <p:cNvPr id="940" name="Rectangle 93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41" name="Group 94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42" name="Picture 941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43" name="&quot;No&quot; Symbol 94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44" name="Group 943"/>
          <p:cNvGrpSpPr/>
          <p:nvPr/>
        </p:nvGrpSpPr>
        <p:grpSpPr>
          <a:xfrm>
            <a:off x="-1268330" y="3188379"/>
            <a:ext cx="1019248" cy="884493"/>
            <a:chOff x="7371850" y="54928"/>
            <a:chExt cx="1158949" cy="936122"/>
          </a:xfrm>
        </p:grpSpPr>
        <p:sp>
          <p:nvSpPr>
            <p:cNvPr id="945" name="Rectangle 94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46" name="Group 94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47" name="Picture 946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48" name="&quot;No&quot; Symbol 94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49" name="Group 948"/>
          <p:cNvGrpSpPr/>
          <p:nvPr/>
        </p:nvGrpSpPr>
        <p:grpSpPr>
          <a:xfrm>
            <a:off x="-1296510" y="4511461"/>
            <a:ext cx="1019248" cy="914672"/>
            <a:chOff x="-1561924" y="3620866"/>
            <a:chExt cx="1019248" cy="914672"/>
          </a:xfrm>
        </p:grpSpPr>
        <p:pic>
          <p:nvPicPr>
            <p:cNvPr id="950" name="Picture 94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951" name="Rectangle 95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952" name="Group 951"/>
          <p:cNvGrpSpPr/>
          <p:nvPr/>
        </p:nvGrpSpPr>
        <p:grpSpPr>
          <a:xfrm>
            <a:off x="-1253598" y="3213438"/>
            <a:ext cx="1019248" cy="884493"/>
            <a:chOff x="7371850" y="54928"/>
            <a:chExt cx="1158949" cy="936122"/>
          </a:xfrm>
        </p:grpSpPr>
        <p:sp>
          <p:nvSpPr>
            <p:cNvPr id="953" name="Rectangle 95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54" name="Group 95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55" name="Picture 95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56" name="&quot;No&quot; Symbol 95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57" name="Group 956"/>
          <p:cNvGrpSpPr/>
          <p:nvPr/>
        </p:nvGrpSpPr>
        <p:grpSpPr>
          <a:xfrm>
            <a:off x="-1261797" y="3203592"/>
            <a:ext cx="1019248" cy="884493"/>
            <a:chOff x="7371850" y="54928"/>
            <a:chExt cx="1158949" cy="936122"/>
          </a:xfrm>
        </p:grpSpPr>
        <p:sp>
          <p:nvSpPr>
            <p:cNvPr id="958" name="Rectangle 95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59" name="Group 95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60" name="Picture 95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61" name="&quot;No&quot; Symbol 96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62" name="Group 961"/>
          <p:cNvGrpSpPr/>
          <p:nvPr/>
        </p:nvGrpSpPr>
        <p:grpSpPr>
          <a:xfrm>
            <a:off x="-1255014" y="3210923"/>
            <a:ext cx="1019248" cy="884493"/>
            <a:chOff x="7371850" y="54928"/>
            <a:chExt cx="1158949" cy="936122"/>
          </a:xfrm>
        </p:grpSpPr>
        <p:sp>
          <p:nvSpPr>
            <p:cNvPr id="963" name="Rectangle 96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64" name="Group 96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65" name="Picture 96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66" name="&quot;No&quot; Symbol 96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67" name="Group 966"/>
          <p:cNvGrpSpPr/>
          <p:nvPr/>
        </p:nvGrpSpPr>
        <p:grpSpPr>
          <a:xfrm>
            <a:off x="-1263213" y="3201077"/>
            <a:ext cx="1019248" cy="884493"/>
            <a:chOff x="7371850" y="54928"/>
            <a:chExt cx="1158949" cy="936122"/>
          </a:xfrm>
        </p:grpSpPr>
        <p:sp>
          <p:nvSpPr>
            <p:cNvPr id="968" name="Rectangle 96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69" name="Group 96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70" name="Picture 96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71" name="&quot;No&quot; Symbol 97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72" name="Group 971"/>
          <p:cNvGrpSpPr/>
          <p:nvPr/>
        </p:nvGrpSpPr>
        <p:grpSpPr>
          <a:xfrm>
            <a:off x="-1248481" y="3226136"/>
            <a:ext cx="1019248" cy="884493"/>
            <a:chOff x="7371850" y="54928"/>
            <a:chExt cx="1158949" cy="936122"/>
          </a:xfrm>
        </p:grpSpPr>
        <p:sp>
          <p:nvSpPr>
            <p:cNvPr id="973" name="Rectangle 97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74" name="Group 97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75" name="Picture 97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76" name="&quot;No&quot; Symbol 97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77" name="Group 976"/>
          <p:cNvGrpSpPr/>
          <p:nvPr/>
        </p:nvGrpSpPr>
        <p:grpSpPr>
          <a:xfrm>
            <a:off x="-1256680" y="3216290"/>
            <a:ext cx="1019248" cy="884493"/>
            <a:chOff x="7371850" y="54928"/>
            <a:chExt cx="1158949" cy="936122"/>
          </a:xfrm>
        </p:grpSpPr>
        <p:sp>
          <p:nvSpPr>
            <p:cNvPr id="978" name="Rectangle 97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79" name="Group 97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80" name="Picture 97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81" name="&quot;No&quot; Symbol 98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82" name="Group 981"/>
          <p:cNvGrpSpPr/>
          <p:nvPr/>
        </p:nvGrpSpPr>
        <p:grpSpPr>
          <a:xfrm>
            <a:off x="-1263213" y="3210923"/>
            <a:ext cx="1019248" cy="884493"/>
            <a:chOff x="7371850" y="54928"/>
            <a:chExt cx="1158949" cy="936122"/>
          </a:xfrm>
        </p:grpSpPr>
        <p:sp>
          <p:nvSpPr>
            <p:cNvPr id="983" name="Rectangle 98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84" name="Group 98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85" name="Picture 98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86" name="&quot;No&quot; Symbol 98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87" name="Group 986"/>
          <p:cNvGrpSpPr/>
          <p:nvPr/>
        </p:nvGrpSpPr>
        <p:grpSpPr>
          <a:xfrm>
            <a:off x="-1271412" y="3201077"/>
            <a:ext cx="1019248" cy="884493"/>
            <a:chOff x="7371850" y="54928"/>
            <a:chExt cx="1158949" cy="936122"/>
          </a:xfrm>
        </p:grpSpPr>
        <p:sp>
          <p:nvSpPr>
            <p:cNvPr id="988" name="Rectangle 98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89" name="Group 98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90" name="Picture 98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91" name="&quot;No&quot; Symbol 99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92" name="Group 991"/>
          <p:cNvGrpSpPr/>
          <p:nvPr/>
        </p:nvGrpSpPr>
        <p:grpSpPr>
          <a:xfrm>
            <a:off x="-1256680" y="3226136"/>
            <a:ext cx="1019248" cy="884493"/>
            <a:chOff x="7371850" y="54928"/>
            <a:chExt cx="1158949" cy="936122"/>
          </a:xfrm>
        </p:grpSpPr>
        <p:sp>
          <p:nvSpPr>
            <p:cNvPr id="993" name="Rectangle 99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94" name="Group 99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95" name="Picture 99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96" name="&quot;No&quot; Symbol 99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97" name="Group 996"/>
          <p:cNvGrpSpPr/>
          <p:nvPr/>
        </p:nvGrpSpPr>
        <p:grpSpPr>
          <a:xfrm>
            <a:off x="-1264879" y="3216290"/>
            <a:ext cx="1019248" cy="884493"/>
            <a:chOff x="7371850" y="54928"/>
            <a:chExt cx="1158949" cy="936122"/>
          </a:xfrm>
        </p:grpSpPr>
        <p:sp>
          <p:nvSpPr>
            <p:cNvPr id="998" name="Rectangle 99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99" name="Group 99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00" name="Picture 99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01" name="&quot;No&quot; Symbol 100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02" name="Group 1001"/>
          <p:cNvGrpSpPr/>
          <p:nvPr/>
        </p:nvGrpSpPr>
        <p:grpSpPr>
          <a:xfrm>
            <a:off x="-1258096" y="3223621"/>
            <a:ext cx="1019248" cy="884493"/>
            <a:chOff x="7371850" y="54928"/>
            <a:chExt cx="1158949" cy="936122"/>
          </a:xfrm>
        </p:grpSpPr>
        <p:sp>
          <p:nvSpPr>
            <p:cNvPr id="1003" name="Rectangle 100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04" name="Group 100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05" name="Picture 100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06" name="&quot;No&quot; Symbol 100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07" name="Group 1006"/>
          <p:cNvGrpSpPr/>
          <p:nvPr/>
        </p:nvGrpSpPr>
        <p:grpSpPr>
          <a:xfrm>
            <a:off x="-1266295" y="3213775"/>
            <a:ext cx="1019248" cy="884493"/>
            <a:chOff x="7371850" y="54928"/>
            <a:chExt cx="1158949" cy="936122"/>
          </a:xfrm>
        </p:grpSpPr>
        <p:sp>
          <p:nvSpPr>
            <p:cNvPr id="1008" name="Rectangle 100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09" name="Group 100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10" name="Picture 100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11" name="&quot;No&quot; Symbol 101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12" name="Group 1011"/>
          <p:cNvGrpSpPr/>
          <p:nvPr/>
        </p:nvGrpSpPr>
        <p:grpSpPr>
          <a:xfrm>
            <a:off x="-1251563" y="3238834"/>
            <a:ext cx="1019248" cy="884493"/>
            <a:chOff x="7371850" y="54928"/>
            <a:chExt cx="1158949" cy="936122"/>
          </a:xfrm>
        </p:grpSpPr>
        <p:sp>
          <p:nvSpPr>
            <p:cNvPr id="1013" name="Rectangle 101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14" name="Group 101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15" name="Picture 101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16" name="&quot;No&quot; Symbol 101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17" name="Group 1016"/>
          <p:cNvGrpSpPr/>
          <p:nvPr/>
        </p:nvGrpSpPr>
        <p:grpSpPr>
          <a:xfrm>
            <a:off x="-1259762" y="3228988"/>
            <a:ext cx="1019248" cy="884493"/>
            <a:chOff x="7371850" y="54928"/>
            <a:chExt cx="1158949" cy="936122"/>
          </a:xfrm>
        </p:grpSpPr>
        <p:sp>
          <p:nvSpPr>
            <p:cNvPr id="1018" name="Rectangle 101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19" name="Group 101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20" name="Picture 101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21" name="&quot;No&quot; Symbol 102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22" name="Group 1021"/>
          <p:cNvGrpSpPr/>
          <p:nvPr/>
        </p:nvGrpSpPr>
        <p:grpSpPr>
          <a:xfrm>
            <a:off x="-1282139" y="3203592"/>
            <a:ext cx="1019248" cy="884493"/>
            <a:chOff x="7371850" y="54928"/>
            <a:chExt cx="1158949" cy="936122"/>
          </a:xfrm>
        </p:grpSpPr>
        <p:sp>
          <p:nvSpPr>
            <p:cNvPr id="1023" name="Rectangle 102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24" name="Group 102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25" name="Picture 102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26" name="&quot;No&quot; Symbol 102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27" name="Group 1026"/>
          <p:cNvGrpSpPr/>
          <p:nvPr/>
        </p:nvGrpSpPr>
        <p:grpSpPr>
          <a:xfrm>
            <a:off x="-1290338" y="3193746"/>
            <a:ext cx="1019248" cy="884493"/>
            <a:chOff x="7371850" y="54928"/>
            <a:chExt cx="1158949" cy="936122"/>
          </a:xfrm>
        </p:grpSpPr>
        <p:sp>
          <p:nvSpPr>
            <p:cNvPr id="1028" name="Rectangle 102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29" name="Group 102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30" name="Picture 102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31" name="&quot;No&quot; Symbol 103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32" name="Group 1031"/>
          <p:cNvGrpSpPr/>
          <p:nvPr/>
        </p:nvGrpSpPr>
        <p:grpSpPr>
          <a:xfrm>
            <a:off x="-1275606" y="3218805"/>
            <a:ext cx="1019248" cy="884493"/>
            <a:chOff x="7371850" y="54928"/>
            <a:chExt cx="1158949" cy="936122"/>
          </a:xfrm>
        </p:grpSpPr>
        <p:sp>
          <p:nvSpPr>
            <p:cNvPr id="1033" name="Rectangle 103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34" name="Group 103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35" name="Picture 103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36" name="&quot;No&quot; Symbol 103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37" name="Group 1036"/>
          <p:cNvGrpSpPr/>
          <p:nvPr/>
        </p:nvGrpSpPr>
        <p:grpSpPr>
          <a:xfrm>
            <a:off x="-1283805" y="3208959"/>
            <a:ext cx="1019248" cy="884493"/>
            <a:chOff x="7371850" y="54928"/>
            <a:chExt cx="1158949" cy="936122"/>
          </a:xfrm>
        </p:grpSpPr>
        <p:sp>
          <p:nvSpPr>
            <p:cNvPr id="1038" name="Rectangle 103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39" name="Group 103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40" name="Picture 103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41" name="&quot;No&quot; Symbol 104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42" name="Group 1041"/>
          <p:cNvGrpSpPr/>
          <p:nvPr/>
        </p:nvGrpSpPr>
        <p:grpSpPr>
          <a:xfrm>
            <a:off x="-1277022" y="3216290"/>
            <a:ext cx="1019248" cy="884493"/>
            <a:chOff x="7371850" y="54928"/>
            <a:chExt cx="1158949" cy="936122"/>
          </a:xfrm>
        </p:grpSpPr>
        <p:sp>
          <p:nvSpPr>
            <p:cNvPr id="1043" name="Rectangle 104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44" name="Group 104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45" name="Picture 104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46" name="&quot;No&quot; Symbol 104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47" name="Group 1046"/>
          <p:cNvGrpSpPr/>
          <p:nvPr/>
        </p:nvGrpSpPr>
        <p:grpSpPr>
          <a:xfrm>
            <a:off x="-1285221" y="3206444"/>
            <a:ext cx="1019248" cy="884493"/>
            <a:chOff x="7371850" y="54928"/>
            <a:chExt cx="1158949" cy="936122"/>
          </a:xfrm>
        </p:grpSpPr>
        <p:sp>
          <p:nvSpPr>
            <p:cNvPr id="1048" name="Rectangle 104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49" name="Group 104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50" name="Picture 104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51" name="&quot;No&quot; Symbol 105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52" name="Group 1051"/>
          <p:cNvGrpSpPr/>
          <p:nvPr/>
        </p:nvGrpSpPr>
        <p:grpSpPr>
          <a:xfrm>
            <a:off x="-1270489" y="3231503"/>
            <a:ext cx="1019248" cy="884493"/>
            <a:chOff x="7371850" y="54928"/>
            <a:chExt cx="1158949" cy="936122"/>
          </a:xfrm>
        </p:grpSpPr>
        <p:sp>
          <p:nvSpPr>
            <p:cNvPr id="1053" name="Rectangle 105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54" name="Group 105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55" name="Picture 105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56" name="&quot;No&quot; Symbol 105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57" name="Group 1056"/>
          <p:cNvGrpSpPr/>
          <p:nvPr/>
        </p:nvGrpSpPr>
        <p:grpSpPr>
          <a:xfrm>
            <a:off x="-1278688" y="3221657"/>
            <a:ext cx="1019248" cy="884493"/>
            <a:chOff x="7371850" y="54928"/>
            <a:chExt cx="1158949" cy="936122"/>
          </a:xfrm>
        </p:grpSpPr>
        <p:sp>
          <p:nvSpPr>
            <p:cNvPr id="1058" name="Rectangle 105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59" name="Group 105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60" name="Picture 105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61" name="&quot;No&quot; Symbol 106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62" name="Group 1061"/>
          <p:cNvGrpSpPr/>
          <p:nvPr/>
        </p:nvGrpSpPr>
        <p:grpSpPr>
          <a:xfrm>
            <a:off x="-1285221" y="3216290"/>
            <a:ext cx="1019248" cy="884493"/>
            <a:chOff x="7371850" y="54928"/>
            <a:chExt cx="1158949" cy="936122"/>
          </a:xfrm>
        </p:grpSpPr>
        <p:sp>
          <p:nvSpPr>
            <p:cNvPr id="1063" name="Rectangle 106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64" name="Group 106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65" name="Picture 106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66" name="&quot;No&quot; Symbol 106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67" name="Group 1066"/>
          <p:cNvGrpSpPr/>
          <p:nvPr/>
        </p:nvGrpSpPr>
        <p:grpSpPr>
          <a:xfrm>
            <a:off x="-1293420" y="3206444"/>
            <a:ext cx="1019248" cy="884493"/>
            <a:chOff x="7371850" y="54928"/>
            <a:chExt cx="1158949" cy="936122"/>
          </a:xfrm>
        </p:grpSpPr>
        <p:sp>
          <p:nvSpPr>
            <p:cNvPr id="1068" name="Rectangle 106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69" name="Group 106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70" name="Picture 106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71" name="&quot;No&quot; Symbol 107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72" name="Group 1071"/>
          <p:cNvGrpSpPr/>
          <p:nvPr/>
        </p:nvGrpSpPr>
        <p:grpSpPr>
          <a:xfrm>
            <a:off x="-1278688" y="3231503"/>
            <a:ext cx="1019248" cy="884493"/>
            <a:chOff x="7371850" y="54928"/>
            <a:chExt cx="1158949" cy="936122"/>
          </a:xfrm>
        </p:grpSpPr>
        <p:sp>
          <p:nvSpPr>
            <p:cNvPr id="1073" name="Rectangle 107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74" name="Group 107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75" name="Picture 107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76" name="&quot;No&quot; Symbol 107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77" name="Group 1076"/>
          <p:cNvGrpSpPr/>
          <p:nvPr/>
        </p:nvGrpSpPr>
        <p:grpSpPr>
          <a:xfrm>
            <a:off x="-1286887" y="3221657"/>
            <a:ext cx="1019248" cy="884493"/>
            <a:chOff x="7371850" y="54928"/>
            <a:chExt cx="1158949" cy="936122"/>
          </a:xfrm>
        </p:grpSpPr>
        <p:sp>
          <p:nvSpPr>
            <p:cNvPr id="1078" name="Rectangle 107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79" name="Group 107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80" name="Picture 107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81" name="&quot;No&quot; Symbol 108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82" name="Group 1081"/>
          <p:cNvGrpSpPr/>
          <p:nvPr/>
        </p:nvGrpSpPr>
        <p:grpSpPr>
          <a:xfrm>
            <a:off x="-1280104" y="3228988"/>
            <a:ext cx="1019248" cy="884493"/>
            <a:chOff x="7371850" y="54928"/>
            <a:chExt cx="1158949" cy="936122"/>
          </a:xfrm>
        </p:grpSpPr>
        <p:sp>
          <p:nvSpPr>
            <p:cNvPr id="1083" name="Rectangle 108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84" name="Group 108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85" name="Picture 108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86" name="&quot;No&quot; Symbol 108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87" name="Group 1086"/>
          <p:cNvGrpSpPr/>
          <p:nvPr/>
        </p:nvGrpSpPr>
        <p:grpSpPr>
          <a:xfrm>
            <a:off x="-1288303" y="3219142"/>
            <a:ext cx="1019248" cy="884493"/>
            <a:chOff x="7371850" y="54928"/>
            <a:chExt cx="1158949" cy="936122"/>
          </a:xfrm>
        </p:grpSpPr>
        <p:sp>
          <p:nvSpPr>
            <p:cNvPr id="1088" name="Rectangle 108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89" name="Group 108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90" name="Picture 108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91" name="&quot;No&quot; Symbol 109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92" name="Group 1091"/>
          <p:cNvGrpSpPr/>
          <p:nvPr/>
        </p:nvGrpSpPr>
        <p:grpSpPr>
          <a:xfrm>
            <a:off x="-1273571" y="3244201"/>
            <a:ext cx="1019248" cy="884493"/>
            <a:chOff x="7371850" y="54928"/>
            <a:chExt cx="1158949" cy="936122"/>
          </a:xfrm>
        </p:grpSpPr>
        <p:sp>
          <p:nvSpPr>
            <p:cNvPr id="1093" name="Rectangle 109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94" name="Group 109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95" name="Picture 109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96" name="&quot;No&quot; Symbol 109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97" name="Group 1096"/>
          <p:cNvGrpSpPr/>
          <p:nvPr/>
        </p:nvGrpSpPr>
        <p:grpSpPr>
          <a:xfrm>
            <a:off x="-1281770" y="3234355"/>
            <a:ext cx="1019248" cy="884493"/>
            <a:chOff x="7371850" y="54928"/>
            <a:chExt cx="1158949" cy="936122"/>
          </a:xfrm>
        </p:grpSpPr>
        <p:sp>
          <p:nvSpPr>
            <p:cNvPr id="1098" name="Rectangle 109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99" name="Group 109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00" name="Picture 109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01" name="&quot;No&quot; Symbol 110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02" name="Group 1101"/>
          <p:cNvGrpSpPr/>
          <p:nvPr/>
        </p:nvGrpSpPr>
        <p:grpSpPr>
          <a:xfrm>
            <a:off x="-1273571" y="3185034"/>
            <a:ext cx="1019248" cy="884493"/>
            <a:chOff x="7371850" y="54928"/>
            <a:chExt cx="1158949" cy="936122"/>
          </a:xfrm>
        </p:grpSpPr>
        <p:sp>
          <p:nvSpPr>
            <p:cNvPr id="1103" name="Rectangle 110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04" name="Group 110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05" name="Picture 110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06" name="&quot;No&quot; Symbol 110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07" name="Group 1106"/>
          <p:cNvGrpSpPr/>
          <p:nvPr/>
        </p:nvGrpSpPr>
        <p:grpSpPr>
          <a:xfrm>
            <a:off x="-1281770" y="3175188"/>
            <a:ext cx="1019248" cy="884493"/>
            <a:chOff x="7371850" y="54928"/>
            <a:chExt cx="1158949" cy="936122"/>
          </a:xfrm>
        </p:grpSpPr>
        <p:sp>
          <p:nvSpPr>
            <p:cNvPr id="1108" name="Rectangle 110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09" name="Group 110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10" name="Picture 110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11" name="&quot;No&quot; Symbol 111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12" name="Group 1111"/>
          <p:cNvGrpSpPr/>
          <p:nvPr/>
        </p:nvGrpSpPr>
        <p:grpSpPr>
          <a:xfrm>
            <a:off x="-1267038" y="3200247"/>
            <a:ext cx="1019248" cy="884493"/>
            <a:chOff x="7371850" y="54928"/>
            <a:chExt cx="1158949" cy="936122"/>
          </a:xfrm>
        </p:grpSpPr>
        <p:sp>
          <p:nvSpPr>
            <p:cNvPr id="1113" name="Rectangle 111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14" name="Group 111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15" name="Picture 111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16" name="&quot;No&quot; Symbol 111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17" name="Group 1116"/>
          <p:cNvGrpSpPr/>
          <p:nvPr/>
        </p:nvGrpSpPr>
        <p:grpSpPr>
          <a:xfrm>
            <a:off x="-1275237" y="3190401"/>
            <a:ext cx="1019248" cy="884493"/>
            <a:chOff x="7371850" y="54928"/>
            <a:chExt cx="1158949" cy="936122"/>
          </a:xfrm>
        </p:grpSpPr>
        <p:sp>
          <p:nvSpPr>
            <p:cNvPr id="1118" name="Rectangle 111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19" name="Group 111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20" name="Picture 111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21" name="&quot;No&quot; Symbol 112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22" name="Group 1121"/>
          <p:cNvGrpSpPr/>
          <p:nvPr/>
        </p:nvGrpSpPr>
        <p:grpSpPr>
          <a:xfrm>
            <a:off x="-1268454" y="3197732"/>
            <a:ext cx="1019248" cy="884493"/>
            <a:chOff x="7371850" y="54928"/>
            <a:chExt cx="1158949" cy="936122"/>
          </a:xfrm>
        </p:grpSpPr>
        <p:sp>
          <p:nvSpPr>
            <p:cNvPr id="1123" name="Rectangle 112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24" name="Group 112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25" name="Picture 112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26" name="&quot;No&quot; Symbol 112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27" name="Group 1126"/>
          <p:cNvGrpSpPr/>
          <p:nvPr/>
        </p:nvGrpSpPr>
        <p:grpSpPr>
          <a:xfrm>
            <a:off x="-1276653" y="3187886"/>
            <a:ext cx="1019248" cy="884493"/>
            <a:chOff x="7371850" y="54928"/>
            <a:chExt cx="1158949" cy="936122"/>
          </a:xfrm>
        </p:grpSpPr>
        <p:sp>
          <p:nvSpPr>
            <p:cNvPr id="1128" name="Rectangle 112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29" name="Group 112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30" name="Picture 112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31" name="&quot;No&quot; Symbol 113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32" name="Group 1131"/>
          <p:cNvGrpSpPr/>
          <p:nvPr/>
        </p:nvGrpSpPr>
        <p:grpSpPr>
          <a:xfrm>
            <a:off x="-1261921" y="3212945"/>
            <a:ext cx="1019248" cy="884493"/>
            <a:chOff x="7371850" y="54928"/>
            <a:chExt cx="1158949" cy="936122"/>
          </a:xfrm>
        </p:grpSpPr>
        <p:sp>
          <p:nvSpPr>
            <p:cNvPr id="1133" name="Rectangle 113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34" name="Group 113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35" name="Picture 113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36" name="&quot;No&quot; Symbol 113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37" name="Group 1136"/>
          <p:cNvGrpSpPr/>
          <p:nvPr/>
        </p:nvGrpSpPr>
        <p:grpSpPr>
          <a:xfrm>
            <a:off x="-1270120" y="3203099"/>
            <a:ext cx="1019248" cy="884493"/>
            <a:chOff x="7371850" y="54928"/>
            <a:chExt cx="1158949" cy="936122"/>
          </a:xfrm>
        </p:grpSpPr>
        <p:sp>
          <p:nvSpPr>
            <p:cNvPr id="1138" name="Rectangle 113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39" name="Group 113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40" name="Picture 113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41" name="&quot;No&quot; Symbol 114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42" name="Group 1141"/>
          <p:cNvGrpSpPr/>
          <p:nvPr/>
        </p:nvGrpSpPr>
        <p:grpSpPr>
          <a:xfrm>
            <a:off x="-1276653" y="3197732"/>
            <a:ext cx="1019248" cy="884493"/>
            <a:chOff x="7371850" y="54928"/>
            <a:chExt cx="1158949" cy="936122"/>
          </a:xfrm>
        </p:grpSpPr>
        <p:sp>
          <p:nvSpPr>
            <p:cNvPr id="1143" name="Rectangle 114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44" name="Group 114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45" name="Picture 114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46" name="&quot;No&quot; Symbol 114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47" name="Group 1146"/>
          <p:cNvGrpSpPr/>
          <p:nvPr/>
        </p:nvGrpSpPr>
        <p:grpSpPr>
          <a:xfrm>
            <a:off x="-1284852" y="3187886"/>
            <a:ext cx="1019248" cy="884493"/>
            <a:chOff x="7371850" y="54928"/>
            <a:chExt cx="1158949" cy="936122"/>
          </a:xfrm>
        </p:grpSpPr>
        <p:sp>
          <p:nvSpPr>
            <p:cNvPr id="1148" name="Rectangle 114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49" name="Group 114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50" name="Picture 114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51" name="&quot;No&quot; Symbol 115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52" name="Group 1151"/>
          <p:cNvGrpSpPr/>
          <p:nvPr/>
        </p:nvGrpSpPr>
        <p:grpSpPr>
          <a:xfrm>
            <a:off x="-1270120" y="3212945"/>
            <a:ext cx="1019248" cy="884493"/>
            <a:chOff x="7371850" y="54928"/>
            <a:chExt cx="1158949" cy="936122"/>
          </a:xfrm>
        </p:grpSpPr>
        <p:sp>
          <p:nvSpPr>
            <p:cNvPr id="1153" name="Rectangle 115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54" name="Group 115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55" name="Picture 115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56" name="&quot;No&quot; Symbol 115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57" name="Group 1156"/>
          <p:cNvGrpSpPr/>
          <p:nvPr/>
        </p:nvGrpSpPr>
        <p:grpSpPr>
          <a:xfrm>
            <a:off x="-1278319" y="3203099"/>
            <a:ext cx="1019248" cy="884493"/>
            <a:chOff x="7371850" y="54928"/>
            <a:chExt cx="1158949" cy="936122"/>
          </a:xfrm>
        </p:grpSpPr>
        <p:sp>
          <p:nvSpPr>
            <p:cNvPr id="1158" name="Rectangle 115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59" name="Group 115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60" name="Picture 115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61" name="&quot;No&quot; Symbol 116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62" name="Group 1161"/>
          <p:cNvGrpSpPr/>
          <p:nvPr/>
        </p:nvGrpSpPr>
        <p:grpSpPr>
          <a:xfrm>
            <a:off x="-1271536" y="3210430"/>
            <a:ext cx="1019248" cy="884493"/>
            <a:chOff x="7371850" y="54928"/>
            <a:chExt cx="1158949" cy="936122"/>
          </a:xfrm>
        </p:grpSpPr>
        <p:sp>
          <p:nvSpPr>
            <p:cNvPr id="1163" name="Rectangle 116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64" name="Group 116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65" name="Picture 116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66" name="&quot;No&quot; Symbol 116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67" name="Group 1166"/>
          <p:cNvGrpSpPr/>
          <p:nvPr/>
        </p:nvGrpSpPr>
        <p:grpSpPr>
          <a:xfrm>
            <a:off x="-1279735" y="3200584"/>
            <a:ext cx="1019248" cy="884493"/>
            <a:chOff x="7371850" y="54928"/>
            <a:chExt cx="1158949" cy="936122"/>
          </a:xfrm>
        </p:grpSpPr>
        <p:sp>
          <p:nvSpPr>
            <p:cNvPr id="1168" name="Rectangle 116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69" name="Group 116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70" name="Picture 116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71" name="&quot;No&quot; Symbol 117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72" name="Group 1171"/>
          <p:cNvGrpSpPr/>
          <p:nvPr/>
        </p:nvGrpSpPr>
        <p:grpSpPr>
          <a:xfrm>
            <a:off x="-1265003" y="3225643"/>
            <a:ext cx="1019248" cy="884493"/>
            <a:chOff x="7371850" y="54928"/>
            <a:chExt cx="1158949" cy="936122"/>
          </a:xfrm>
        </p:grpSpPr>
        <p:sp>
          <p:nvSpPr>
            <p:cNvPr id="1173" name="Rectangle 117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74" name="Group 117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75" name="Picture 117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76" name="&quot;No&quot; Symbol 117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77" name="Group 1176"/>
          <p:cNvGrpSpPr/>
          <p:nvPr/>
        </p:nvGrpSpPr>
        <p:grpSpPr>
          <a:xfrm>
            <a:off x="-1273202" y="3215797"/>
            <a:ext cx="1019248" cy="884493"/>
            <a:chOff x="7371850" y="54928"/>
            <a:chExt cx="1158949" cy="936122"/>
          </a:xfrm>
        </p:grpSpPr>
        <p:sp>
          <p:nvSpPr>
            <p:cNvPr id="1178" name="Rectangle 117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79" name="Group 117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80" name="Picture 117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81" name="&quot;No&quot; Symbol 118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82" name="Group 1181"/>
          <p:cNvGrpSpPr/>
          <p:nvPr/>
        </p:nvGrpSpPr>
        <p:grpSpPr>
          <a:xfrm>
            <a:off x="-1295579" y="3190401"/>
            <a:ext cx="1019248" cy="884493"/>
            <a:chOff x="7371850" y="54928"/>
            <a:chExt cx="1158949" cy="936122"/>
          </a:xfrm>
        </p:grpSpPr>
        <p:sp>
          <p:nvSpPr>
            <p:cNvPr id="1183" name="Rectangle 118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84" name="Group 118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85" name="Picture 118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86" name="&quot;No&quot; Symbol 118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87" name="Group 1186"/>
          <p:cNvGrpSpPr/>
          <p:nvPr/>
        </p:nvGrpSpPr>
        <p:grpSpPr>
          <a:xfrm>
            <a:off x="-1303778" y="3180555"/>
            <a:ext cx="1019248" cy="884493"/>
            <a:chOff x="7371850" y="54928"/>
            <a:chExt cx="1158949" cy="936122"/>
          </a:xfrm>
        </p:grpSpPr>
        <p:sp>
          <p:nvSpPr>
            <p:cNvPr id="1188" name="Rectangle 118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89" name="Group 118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90" name="Picture 118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91" name="&quot;No&quot; Symbol 119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92" name="Group 1191"/>
          <p:cNvGrpSpPr/>
          <p:nvPr/>
        </p:nvGrpSpPr>
        <p:grpSpPr>
          <a:xfrm>
            <a:off x="-1289046" y="3205614"/>
            <a:ext cx="1019248" cy="884493"/>
            <a:chOff x="7371850" y="54928"/>
            <a:chExt cx="1158949" cy="936122"/>
          </a:xfrm>
        </p:grpSpPr>
        <p:sp>
          <p:nvSpPr>
            <p:cNvPr id="1193" name="Rectangle 119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94" name="Group 119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95" name="Picture 119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96" name="&quot;No&quot; Symbol 119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97" name="Group 1196"/>
          <p:cNvGrpSpPr/>
          <p:nvPr/>
        </p:nvGrpSpPr>
        <p:grpSpPr>
          <a:xfrm>
            <a:off x="-1297245" y="3195768"/>
            <a:ext cx="1019248" cy="884493"/>
            <a:chOff x="7371850" y="54928"/>
            <a:chExt cx="1158949" cy="936122"/>
          </a:xfrm>
        </p:grpSpPr>
        <p:sp>
          <p:nvSpPr>
            <p:cNvPr id="1198" name="Rectangle 119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99" name="Group 119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00" name="Picture 119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01" name="&quot;No&quot; Symbol 120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02" name="Group 1201"/>
          <p:cNvGrpSpPr/>
          <p:nvPr/>
        </p:nvGrpSpPr>
        <p:grpSpPr>
          <a:xfrm>
            <a:off x="-1290462" y="3203099"/>
            <a:ext cx="1019248" cy="884493"/>
            <a:chOff x="7371850" y="54928"/>
            <a:chExt cx="1158949" cy="936122"/>
          </a:xfrm>
        </p:grpSpPr>
        <p:sp>
          <p:nvSpPr>
            <p:cNvPr id="1203" name="Rectangle 120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04" name="Group 120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05" name="Picture 120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06" name="&quot;No&quot; Symbol 120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07" name="Group 1206"/>
          <p:cNvGrpSpPr/>
          <p:nvPr/>
        </p:nvGrpSpPr>
        <p:grpSpPr>
          <a:xfrm>
            <a:off x="-1298661" y="3193253"/>
            <a:ext cx="1019248" cy="884493"/>
            <a:chOff x="7371850" y="54928"/>
            <a:chExt cx="1158949" cy="936122"/>
          </a:xfrm>
        </p:grpSpPr>
        <p:sp>
          <p:nvSpPr>
            <p:cNvPr id="1208" name="Rectangle 120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09" name="Group 120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10" name="Picture 120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11" name="&quot;No&quot; Symbol 121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12" name="Group 1211"/>
          <p:cNvGrpSpPr/>
          <p:nvPr/>
        </p:nvGrpSpPr>
        <p:grpSpPr>
          <a:xfrm>
            <a:off x="-1283929" y="3218312"/>
            <a:ext cx="1019248" cy="884493"/>
            <a:chOff x="7371850" y="54928"/>
            <a:chExt cx="1158949" cy="936122"/>
          </a:xfrm>
        </p:grpSpPr>
        <p:sp>
          <p:nvSpPr>
            <p:cNvPr id="1213" name="Rectangle 121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14" name="Group 121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15" name="Picture 121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16" name="&quot;No&quot; Symbol 121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17" name="Group 1216"/>
          <p:cNvGrpSpPr/>
          <p:nvPr/>
        </p:nvGrpSpPr>
        <p:grpSpPr>
          <a:xfrm>
            <a:off x="-1292128" y="3208466"/>
            <a:ext cx="1019248" cy="884493"/>
            <a:chOff x="7371850" y="54928"/>
            <a:chExt cx="1158949" cy="936122"/>
          </a:xfrm>
        </p:grpSpPr>
        <p:sp>
          <p:nvSpPr>
            <p:cNvPr id="1218" name="Rectangle 121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19" name="Group 121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20" name="Picture 121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21" name="&quot;No&quot; Symbol 122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22" name="Group 1221"/>
          <p:cNvGrpSpPr/>
          <p:nvPr/>
        </p:nvGrpSpPr>
        <p:grpSpPr>
          <a:xfrm>
            <a:off x="-1298661" y="3203099"/>
            <a:ext cx="1019248" cy="884493"/>
            <a:chOff x="7371850" y="54928"/>
            <a:chExt cx="1158949" cy="936122"/>
          </a:xfrm>
        </p:grpSpPr>
        <p:sp>
          <p:nvSpPr>
            <p:cNvPr id="1223" name="Rectangle 122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24" name="Group 122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25" name="Picture 122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26" name="&quot;No&quot; Symbol 122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27" name="Group 1226"/>
          <p:cNvGrpSpPr/>
          <p:nvPr/>
        </p:nvGrpSpPr>
        <p:grpSpPr>
          <a:xfrm>
            <a:off x="-1306860" y="3193253"/>
            <a:ext cx="1019248" cy="884493"/>
            <a:chOff x="7371850" y="54928"/>
            <a:chExt cx="1158949" cy="936122"/>
          </a:xfrm>
        </p:grpSpPr>
        <p:sp>
          <p:nvSpPr>
            <p:cNvPr id="1228" name="Rectangle 122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29" name="Group 122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30" name="Picture 122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31" name="&quot;No&quot; Symbol 123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32" name="Group 1231"/>
          <p:cNvGrpSpPr/>
          <p:nvPr/>
        </p:nvGrpSpPr>
        <p:grpSpPr>
          <a:xfrm>
            <a:off x="-1292128" y="3218312"/>
            <a:ext cx="1019248" cy="884493"/>
            <a:chOff x="7371850" y="54928"/>
            <a:chExt cx="1158949" cy="936122"/>
          </a:xfrm>
        </p:grpSpPr>
        <p:sp>
          <p:nvSpPr>
            <p:cNvPr id="1233" name="Rectangle 123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34" name="Group 123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35" name="Picture 123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36" name="&quot;No&quot; Symbol 123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37" name="Group 1236"/>
          <p:cNvGrpSpPr/>
          <p:nvPr/>
        </p:nvGrpSpPr>
        <p:grpSpPr>
          <a:xfrm>
            <a:off x="-1300327" y="3208466"/>
            <a:ext cx="1019248" cy="884493"/>
            <a:chOff x="7371850" y="54928"/>
            <a:chExt cx="1158949" cy="936122"/>
          </a:xfrm>
        </p:grpSpPr>
        <p:sp>
          <p:nvSpPr>
            <p:cNvPr id="1238" name="Rectangle 123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39" name="Group 123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40" name="Picture 123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41" name="&quot;No&quot; Symbol 124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42" name="Group 1241"/>
          <p:cNvGrpSpPr/>
          <p:nvPr/>
        </p:nvGrpSpPr>
        <p:grpSpPr>
          <a:xfrm>
            <a:off x="-1293544" y="3215797"/>
            <a:ext cx="1019248" cy="884493"/>
            <a:chOff x="7371850" y="54928"/>
            <a:chExt cx="1158949" cy="936122"/>
          </a:xfrm>
        </p:grpSpPr>
        <p:sp>
          <p:nvSpPr>
            <p:cNvPr id="1243" name="Rectangle 124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44" name="Group 124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45" name="Picture 124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46" name="&quot;No&quot; Symbol 124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47" name="Group 1246"/>
          <p:cNvGrpSpPr/>
          <p:nvPr/>
        </p:nvGrpSpPr>
        <p:grpSpPr>
          <a:xfrm>
            <a:off x="-1301743" y="3205951"/>
            <a:ext cx="1019248" cy="884493"/>
            <a:chOff x="7371850" y="54928"/>
            <a:chExt cx="1158949" cy="936122"/>
          </a:xfrm>
        </p:grpSpPr>
        <p:sp>
          <p:nvSpPr>
            <p:cNvPr id="1248" name="Rectangle 124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49" name="Group 124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50" name="Picture 124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51" name="&quot;No&quot; Symbol 125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52" name="Group 1251"/>
          <p:cNvGrpSpPr/>
          <p:nvPr/>
        </p:nvGrpSpPr>
        <p:grpSpPr>
          <a:xfrm>
            <a:off x="-1287011" y="3231010"/>
            <a:ext cx="1019248" cy="884493"/>
            <a:chOff x="7371850" y="54928"/>
            <a:chExt cx="1158949" cy="936122"/>
          </a:xfrm>
        </p:grpSpPr>
        <p:sp>
          <p:nvSpPr>
            <p:cNvPr id="1253" name="Rectangle 125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54" name="Group 125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55" name="Picture 1254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56" name="&quot;No&quot; Symbol 125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57" name="Group 1256"/>
          <p:cNvGrpSpPr/>
          <p:nvPr/>
        </p:nvGrpSpPr>
        <p:grpSpPr>
          <a:xfrm>
            <a:off x="-1295210" y="3221164"/>
            <a:ext cx="1019248" cy="884493"/>
            <a:chOff x="7371850" y="54928"/>
            <a:chExt cx="1158949" cy="936122"/>
          </a:xfrm>
        </p:grpSpPr>
        <p:sp>
          <p:nvSpPr>
            <p:cNvPr id="1258" name="Rectangle 125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59" name="Group 125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60" name="Picture 125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61" name="&quot;No&quot; Symbol 126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62" name="Group 1261"/>
          <p:cNvGrpSpPr/>
          <p:nvPr/>
        </p:nvGrpSpPr>
        <p:grpSpPr>
          <a:xfrm>
            <a:off x="-1283929" y="4520592"/>
            <a:ext cx="1019248" cy="914672"/>
            <a:chOff x="-1561924" y="3620866"/>
            <a:chExt cx="1019248" cy="914672"/>
          </a:xfrm>
        </p:grpSpPr>
        <p:pic>
          <p:nvPicPr>
            <p:cNvPr id="1263" name="Picture 126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64" name="Rectangle 126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65" name="Group 1264"/>
          <p:cNvGrpSpPr/>
          <p:nvPr/>
        </p:nvGrpSpPr>
        <p:grpSpPr>
          <a:xfrm>
            <a:off x="-1309274" y="4516482"/>
            <a:ext cx="1019248" cy="914672"/>
            <a:chOff x="-1561924" y="3620866"/>
            <a:chExt cx="1019248" cy="914672"/>
          </a:xfrm>
        </p:grpSpPr>
        <p:pic>
          <p:nvPicPr>
            <p:cNvPr id="1266" name="Picture 126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67" name="Rectangle 126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68" name="Group 1267"/>
          <p:cNvGrpSpPr/>
          <p:nvPr/>
        </p:nvGrpSpPr>
        <p:grpSpPr>
          <a:xfrm>
            <a:off x="-1296693" y="4525613"/>
            <a:ext cx="1019248" cy="914672"/>
            <a:chOff x="-1561924" y="3620866"/>
            <a:chExt cx="1019248" cy="914672"/>
          </a:xfrm>
        </p:grpSpPr>
        <p:pic>
          <p:nvPicPr>
            <p:cNvPr id="1269" name="Picture 126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70" name="Rectangle 126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71" name="Group 1270"/>
          <p:cNvGrpSpPr/>
          <p:nvPr/>
        </p:nvGrpSpPr>
        <p:grpSpPr>
          <a:xfrm>
            <a:off x="-1300995" y="4516482"/>
            <a:ext cx="1019248" cy="914672"/>
            <a:chOff x="-1561924" y="3620866"/>
            <a:chExt cx="1019248" cy="914672"/>
          </a:xfrm>
        </p:grpSpPr>
        <p:pic>
          <p:nvPicPr>
            <p:cNvPr id="1272" name="Picture 127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73" name="Rectangle 127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74" name="Group 1273"/>
          <p:cNvGrpSpPr/>
          <p:nvPr/>
        </p:nvGrpSpPr>
        <p:grpSpPr>
          <a:xfrm>
            <a:off x="-1288414" y="4525613"/>
            <a:ext cx="1019248" cy="914672"/>
            <a:chOff x="-1561924" y="3620866"/>
            <a:chExt cx="1019248" cy="914672"/>
          </a:xfrm>
        </p:grpSpPr>
        <p:pic>
          <p:nvPicPr>
            <p:cNvPr id="1275" name="Picture 127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76" name="Rectangle 127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77" name="Group 1276"/>
          <p:cNvGrpSpPr/>
          <p:nvPr/>
        </p:nvGrpSpPr>
        <p:grpSpPr>
          <a:xfrm>
            <a:off x="-1313759" y="4521503"/>
            <a:ext cx="1019248" cy="914672"/>
            <a:chOff x="-1561924" y="3620866"/>
            <a:chExt cx="1019248" cy="914672"/>
          </a:xfrm>
        </p:grpSpPr>
        <p:pic>
          <p:nvPicPr>
            <p:cNvPr id="1278" name="Picture 127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79" name="Rectangle 127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80" name="Group 1279"/>
          <p:cNvGrpSpPr/>
          <p:nvPr/>
        </p:nvGrpSpPr>
        <p:grpSpPr>
          <a:xfrm>
            <a:off x="-1301178" y="4530634"/>
            <a:ext cx="1019248" cy="914672"/>
            <a:chOff x="-1561924" y="3620866"/>
            <a:chExt cx="1019248" cy="914672"/>
          </a:xfrm>
        </p:grpSpPr>
        <p:pic>
          <p:nvPicPr>
            <p:cNvPr id="1281" name="Picture 128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82" name="Rectangle 128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83" name="Group 1282"/>
          <p:cNvGrpSpPr/>
          <p:nvPr/>
        </p:nvGrpSpPr>
        <p:grpSpPr>
          <a:xfrm>
            <a:off x="-1318214" y="4498417"/>
            <a:ext cx="1019248" cy="914672"/>
            <a:chOff x="-1561924" y="3620866"/>
            <a:chExt cx="1019248" cy="914672"/>
          </a:xfrm>
        </p:grpSpPr>
        <p:pic>
          <p:nvPicPr>
            <p:cNvPr id="1284" name="Picture 128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85" name="Rectangle 128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86" name="Group 1285"/>
          <p:cNvGrpSpPr/>
          <p:nvPr/>
        </p:nvGrpSpPr>
        <p:grpSpPr>
          <a:xfrm>
            <a:off x="-1305633" y="4507548"/>
            <a:ext cx="1019248" cy="914672"/>
            <a:chOff x="-1561924" y="3620866"/>
            <a:chExt cx="1019248" cy="914672"/>
          </a:xfrm>
        </p:grpSpPr>
        <p:pic>
          <p:nvPicPr>
            <p:cNvPr id="1287" name="Picture 128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88" name="Rectangle 128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89" name="Group 1288"/>
          <p:cNvGrpSpPr/>
          <p:nvPr/>
        </p:nvGrpSpPr>
        <p:grpSpPr>
          <a:xfrm>
            <a:off x="-1330978" y="4503438"/>
            <a:ext cx="1019248" cy="914672"/>
            <a:chOff x="-1561924" y="3620866"/>
            <a:chExt cx="1019248" cy="914672"/>
          </a:xfrm>
        </p:grpSpPr>
        <p:pic>
          <p:nvPicPr>
            <p:cNvPr id="1290" name="Picture 128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91" name="Rectangle 129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92" name="Group 1291"/>
          <p:cNvGrpSpPr/>
          <p:nvPr/>
        </p:nvGrpSpPr>
        <p:grpSpPr>
          <a:xfrm>
            <a:off x="-1318397" y="4512569"/>
            <a:ext cx="1019248" cy="914672"/>
            <a:chOff x="-1561924" y="3620866"/>
            <a:chExt cx="1019248" cy="914672"/>
          </a:xfrm>
        </p:grpSpPr>
        <p:pic>
          <p:nvPicPr>
            <p:cNvPr id="1293" name="Picture 129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94" name="Rectangle 129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95" name="Group 1294"/>
          <p:cNvGrpSpPr/>
          <p:nvPr/>
        </p:nvGrpSpPr>
        <p:grpSpPr>
          <a:xfrm>
            <a:off x="-1322699" y="4503438"/>
            <a:ext cx="1019248" cy="914672"/>
            <a:chOff x="-1561924" y="3620866"/>
            <a:chExt cx="1019248" cy="914672"/>
          </a:xfrm>
        </p:grpSpPr>
        <p:pic>
          <p:nvPicPr>
            <p:cNvPr id="1296" name="Picture 129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297" name="Rectangle 129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98" name="Group 1297"/>
          <p:cNvGrpSpPr/>
          <p:nvPr/>
        </p:nvGrpSpPr>
        <p:grpSpPr>
          <a:xfrm>
            <a:off x="-1310118" y="4512569"/>
            <a:ext cx="1019248" cy="914672"/>
            <a:chOff x="-1561924" y="3620866"/>
            <a:chExt cx="1019248" cy="914672"/>
          </a:xfrm>
        </p:grpSpPr>
        <p:pic>
          <p:nvPicPr>
            <p:cNvPr id="1299" name="Picture 129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00" name="Rectangle 129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01" name="Group 1300"/>
          <p:cNvGrpSpPr/>
          <p:nvPr/>
        </p:nvGrpSpPr>
        <p:grpSpPr>
          <a:xfrm>
            <a:off x="-1335463" y="4508459"/>
            <a:ext cx="1019248" cy="914672"/>
            <a:chOff x="-1561924" y="3620866"/>
            <a:chExt cx="1019248" cy="914672"/>
          </a:xfrm>
        </p:grpSpPr>
        <p:pic>
          <p:nvPicPr>
            <p:cNvPr id="1302" name="Picture 130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03" name="Rectangle 130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04" name="Group 1303"/>
          <p:cNvGrpSpPr/>
          <p:nvPr/>
        </p:nvGrpSpPr>
        <p:grpSpPr>
          <a:xfrm>
            <a:off x="-1322882" y="4517590"/>
            <a:ext cx="1019248" cy="914672"/>
            <a:chOff x="-1561924" y="3620866"/>
            <a:chExt cx="1019248" cy="914672"/>
          </a:xfrm>
        </p:grpSpPr>
        <p:pic>
          <p:nvPicPr>
            <p:cNvPr id="1305" name="Picture 130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06" name="Rectangle 130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07" name="Group 1306"/>
          <p:cNvGrpSpPr/>
          <p:nvPr/>
        </p:nvGrpSpPr>
        <p:grpSpPr>
          <a:xfrm>
            <a:off x="-1311377" y="4498417"/>
            <a:ext cx="1019248" cy="914672"/>
            <a:chOff x="-1561924" y="3620866"/>
            <a:chExt cx="1019248" cy="914672"/>
          </a:xfrm>
        </p:grpSpPr>
        <p:pic>
          <p:nvPicPr>
            <p:cNvPr id="1308" name="Picture 130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09" name="Rectangle 130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10" name="Group 1309"/>
          <p:cNvGrpSpPr/>
          <p:nvPr/>
        </p:nvGrpSpPr>
        <p:grpSpPr>
          <a:xfrm>
            <a:off x="-1298796" y="4507548"/>
            <a:ext cx="1019248" cy="914672"/>
            <a:chOff x="-1561924" y="3620866"/>
            <a:chExt cx="1019248" cy="914672"/>
          </a:xfrm>
        </p:grpSpPr>
        <p:pic>
          <p:nvPicPr>
            <p:cNvPr id="1311" name="Picture 13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12" name="Rectangle 131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13" name="Group 1312"/>
          <p:cNvGrpSpPr/>
          <p:nvPr/>
        </p:nvGrpSpPr>
        <p:grpSpPr>
          <a:xfrm>
            <a:off x="-1324141" y="4503438"/>
            <a:ext cx="1019248" cy="914672"/>
            <a:chOff x="-1561924" y="3620866"/>
            <a:chExt cx="1019248" cy="914672"/>
          </a:xfrm>
        </p:grpSpPr>
        <p:pic>
          <p:nvPicPr>
            <p:cNvPr id="1314" name="Picture 131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15" name="Rectangle 131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16" name="Group 1315"/>
          <p:cNvGrpSpPr/>
          <p:nvPr/>
        </p:nvGrpSpPr>
        <p:grpSpPr>
          <a:xfrm>
            <a:off x="-1311560" y="4512569"/>
            <a:ext cx="1019248" cy="914672"/>
            <a:chOff x="-1561924" y="3620866"/>
            <a:chExt cx="1019248" cy="914672"/>
          </a:xfrm>
        </p:grpSpPr>
        <p:pic>
          <p:nvPicPr>
            <p:cNvPr id="1317" name="Picture 131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18" name="Rectangle 131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19" name="Group 1318"/>
          <p:cNvGrpSpPr/>
          <p:nvPr/>
        </p:nvGrpSpPr>
        <p:grpSpPr>
          <a:xfrm>
            <a:off x="-1315862" y="4503438"/>
            <a:ext cx="1019248" cy="914672"/>
            <a:chOff x="-1561924" y="3620866"/>
            <a:chExt cx="1019248" cy="914672"/>
          </a:xfrm>
        </p:grpSpPr>
        <p:pic>
          <p:nvPicPr>
            <p:cNvPr id="1320" name="Picture 131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21" name="Rectangle 132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22" name="Group 1321"/>
          <p:cNvGrpSpPr/>
          <p:nvPr/>
        </p:nvGrpSpPr>
        <p:grpSpPr>
          <a:xfrm>
            <a:off x="-1303281" y="4512569"/>
            <a:ext cx="1019248" cy="914672"/>
            <a:chOff x="-1561924" y="3620866"/>
            <a:chExt cx="1019248" cy="914672"/>
          </a:xfrm>
        </p:grpSpPr>
        <p:pic>
          <p:nvPicPr>
            <p:cNvPr id="1323" name="Picture 132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24" name="Rectangle 132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25" name="Group 1324"/>
          <p:cNvGrpSpPr/>
          <p:nvPr/>
        </p:nvGrpSpPr>
        <p:grpSpPr>
          <a:xfrm>
            <a:off x="-1328626" y="4508459"/>
            <a:ext cx="1019248" cy="914672"/>
            <a:chOff x="-1561924" y="3620866"/>
            <a:chExt cx="1019248" cy="914672"/>
          </a:xfrm>
        </p:grpSpPr>
        <p:pic>
          <p:nvPicPr>
            <p:cNvPr id="1326" name="Picture 132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27" name="Rectangle 132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28" name="Group 1327"/>
          <p:cNvGrpSpPr/>
          <p:nvPr/>
        </p:nvGrpSpPr>
        <p:grpSpPr>
          <a:xfrm>
            <a:off x="-1316045" y="4517590"/>
            <a:ext cx="1019248" cy="914672"/>
            <a:chOff x="-1561924" y="3620866"/>
            <a:chExt cx="1019248" cy="914672"/>
          </a:xfrm>
        </p:grpSpPr>
        <p:pic>
          <p:nvPicPr>
            <p:cNvPr id="1329" name="Picture 132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30" name="Rectangle 132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31" name="Group 1330"/>
          <p:cNvGrpSpPr/>
          <p:nvPr/>
        </p:nvGrpSpPr>
        <p:grpSpPr>
          <a:xfrm>
            <a:off x="-1333081" y="4485373"/>
            <a:ext cx="1019248" cy="914672"/>
            <a:chOff x="-1561924" y="3620866"/>
            <a:chExt cx="1019248" cy="914672"/>
          </a:xfrm>
        </p:grpSpPr>
        <p:pic>
          <p:nvPicPr>
            <p:cNvPr id="1332" name="Picture 133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33" name="Rectangle 133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34" name="Group 1333"/>
          <p:cNvGrpSpPr/>
          <p:nvPr/>
        </p:nvGrpSpPr>
        <p:grpSpPr>
          <a:xfrm>
            <a:off x="-1320500" y="4494504"/>
            <a:ext cx="1019248" cy="914672"/>
            <a:chOff x="-1561924" y="3620866"/>
            <a:chExt cx="1019248" cy="914672"/>
          </a:xfrm>
        </p:grpSpPr>
        <p:pic>
          <p:nvPicPr>
            <p:cNvPr id="1335" name="Picture 133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36" name="Rectangle 133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37" name="Group 1336"/>
          <p:cNvGrpSpPr/>
          <p:nvPr/>
        </p:nvGrpSpPr>
        <p:grpSpPr>
          <a:xfrm>
            <a:off x="-1345845" y="4490394"/>
            <a:ext cx="1019248" cy="914672"/>
            <a:chOff x="-1561924" y="3620866"/>
            <a:chExt cx="1019248" cy="914672"/>
          </a:xfrm>
        </p:grpSpPr>
        <p:pic>
          <p:nvPicPr>
            <p:cNvPr id="1338" name="Picture 133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39" name="Rectangle 133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40" name="Group 1339"/>
          <p:cNvGrpSpPr/>
          <p:nvPr/>
        </p:nvGrpSpPr>
        <p:grpSpPr>
          <a:xfrm>
            <a:off x="-1333264" y="4499525"/>
            <a:ext cx="1019248" cy="914672"/>
            <a:chOff x="-1561924" y="3620866"/>
            <a:chExt cx="1019248" cy="914672"/>
          </a:xfrm>
        </p:grpSpPr>
        <p:pic>
          <p:nvPicPr>
            <p:cNvPr id="1341" name="Picture 134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42" name="Rectangle 134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43" name="Group 1342"/>
          <p:cNvGrpSpPr/>
          <p:nvPr/>
        </p:nvGrpSpPr>
        <p:grpSpPr>
          <a:xfrm>
            <a:off x="-1337566" y="4490394"/>
            <a:ext cx="1019248" cy="914672"/>
            <a:chOff x="-1561924" y="3620866"/>
            <a:chExt cx="1019248" cy="914672"/>
          </a:xfrm>
        </p:grpSpPr>
        <p:pic>
          <p:nvPicPr>
            <p:cNvPr id="1344" name="Picture 134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45" name="Rectangle 134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46" name="Group 1345"/>
          <p:cNvGrpSpPr/>
          <p:nvPr/>
        </p:nvGrpSpPr>
        <p:grpSpPr>
          <a:xfrm>
            <a:off x="-1324985" y="4499525"/>
            <a:ext cx="1019248" cy="914672"/>
            <a:chOff x="-1561924" y="3620866"/>
            <a:chExt cx="1019248" cy="914672"/>
          </a:xfrm>
        </p:grpSpPr>
        <p:pic>
          <p:nvPicPr>
            <p:cNvPr id="1347" name="Picture 134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48" name="Rectangle 134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49" name="Group 1348"/>
          <p:cNvGrpSpPr/>
          <p:nvPr/>
        </p:nvGrpSpPr>
        <p:grpSpPr>
          <a:xfrm>
            <a:off x="-1350330" y="4495415"/>
            <a:ext cx="1019248" cy="914672"/>
            <a:chOff x="-1561924" y="3620866"/>
            <a:chExt cx="1019248" cy="914672"/>
          </a:xfrm>
        </p:grpSpPr>
        <p:pic>
          <p:nvPicPr>
            <p:cNvPr id="1350" name="Picture 134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51" name="Rectangle 135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52" name="Group 1351"/>
          <p:cNvGrpSpPr/>
          <p:nvPr/>
        </p:nvGrpSpPr>
        <p:grpSpPr>
          <a:xfrm>
            <a:off x="-1337749" y="4504546"/>
            <a:ext cx="1019248" cy="914672"/>
            <a:chOff x="-1561924" y="3620866"/>
            <a:chExt cx="1019248" cy="914672"/>
          </a:xfrm>
        </p:grpSpPr>
        <p:pic>
          <p:nvPicPr>
            <p:cNvPr id="1353" name="Picture 135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54" name="Rectangle 135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55" name="Group 1354"/>
          <p:cNvGrpSpPr/>
          <p:nvPr/>
        </p:nvGrpSpPr>
        <p:grpSpPr>
          <a:xfrm>
            <a:off x="-1291326" y="4489286"/>
            <a:ext cx="1019248" cy="914672"/>
            <a:chOff x="-1561924" y="3620866"/>
            <a:chExt cx="1019248" cy="914672"/>
          </a:xfrm>
        </p:grpSpPr>
        <p:pic>
          <p:nvPicPr>
            <p:cNvPr id="1356" name="Picture 135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57" name="Rectangle 135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58" name="Group 1357"/>
          <p:cNvGrpSpPr/>
          <p:nvPr/>
        </p:nvGrpSpPr>
        <p:grpSpPr>
          <a:xfrm>
            <a:off x="-1278745" y="4498417"/>
            <a:ext cx="1019248" cy="914672"/>
            <a:chOff x="-1561924" y="3620866"/>
            <a:chExt cx="1019248" cy="914672"/>
          </a:xfrm>
        </p:grpSpPr>
        <p:pic>
          <p:nvPicPr>
            <p:cNvPr id="1359" name="Picture 135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60" name="Rectangle 135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61" name="Group 1360"/>
          <p:cNvGrpSpPr/>
          <p:nvPr/>
        </p:nvGrpSpPr>
        <p:grpSpPr>
          <a:xfrm>
            <a:off x="-1304090" y="4494307"/>
            <a:ext cx="1019248" cy="914672"/>
            <a:chOff x="-1561924" y="3620866"/>
            <a:chExt cx="1019248" cy="914672"/>
          </a:xfrm>
        </p:grpSpPr>
        <p:pic>
          <p:nvPicPr>
            <p:cNvPr id="1362" name="Picture 136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63" name="Rectangle 136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64" name="Group 1363"/>
          <p:cNvGrpSpPr/>
          <p:nvPr/>
        </p:nvGrpSpPr>
        <p:grpSpPr>
          <a:xfrm>
            <a:off x="-1291509" y="4503438"/>
            <a:ext cx="1019248" cy="914672"/>
            <a:chOff x="-1561924" y="3620866"/>
            <a:chExt cx="1019248" cy="914672"/>
          </a:xfrm>
        </p:grpSpPr>
        <p:pic>
          <p:nvPicPr>
            <p:cNvPr id="1365" name="Picture 136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66" name="Rectangle 136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67" name="Group 1366"/>
          <p:cNvGrpSpPr/>
          <p:nvPr/>
        </p:nvGrpSpPr>
        <p:grpSpPr>
          <a:xfrm>
            <a:off x="-1295811" y="4494307"/>
            <a:ext cx="1019248" cy="914672"/>
            <a:chOff x="-1561924" y="3620866"/>
            <a:chExt cx="1019248" cy="914672"/>
          </a:xfrm>
        </p:grpSpPr>
        <p:pic>
          <p:nvPicPr>
            <p:cNvPr id="1368" name="Picture 136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69" name="Rectangle 136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70" name="Group 1369"/>
          <p:cNvGrpSpPr/>
          <p:nvPr/>
        </p:nvGrpSpPr>
        <p:grpSpPr>
          <a:xfrm>
            <a:off x="-1283230" y="4503438"/>
            <a:ext cx="1019248" cy="914672"/>
            <a:chOff x="-1561924" y="3620866"/>
            <a:chExt cx="1019248" cy="914672"/>
          </a:xfrm>
        </p:grpSpPr>
        <p:pic>
          <p:nvPicPr>
            <p:cNvPr id="1371" name="Picture 137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72" name="Rectangle 137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73" name="Group 1372"/>
          <p:cNvGrpSpPr/>
          <p:nvPr/>
        </p:nvGrpSpPr>
        <p:grpSpPr>
          <a:xfrm>
            <a:off x="-1308575" y="4499328"/>
            <a:ext cx="1019248" cy="914672"/>
            <a:chOff x="-1561924" y="3620866"/>
            <a:chExt cx="1019248" cy="914672"/>
          </a:xfrm>
        </p:grpSpPr>
        <p:pic>
          <p:nvPicPr>
            <p:cNvPr id="1374" name="Picture 137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75" name="Rectangle 137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76" name="Group 1375"/>
          <p:cNvGrpSpPr/>
          <p:nvPr/>
        </p:nvGrpSpPr>
        <p:grpSpPr>
          <a:xfrm>
            <a:off x="-1295994" y="4508459"/>
            <a:ext cx="1019248" cy="914672"/>
            <a:chOff x="-1561924" y="3620866"/>
            <a:chExt cx="1019248" cy="914672"/>
          </a:xfrm>
        </p:grpSpPr>
        <p:pic>
          <p:nvPicPr>
            <p:cNvPr id="1377" name="Picture 137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78" name="Rectangle 137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79" name="Group 1378"/>
          <p:cNvGrpSpPr/>
          <p:nvPr/>
        </p:nvGrpSpPr>
        <p:grpSpPr>
          <a:xfrm>
            <a:off x="-1313030" y="4476242"/>
            <a:ext cx="1019248" cy="914672"/>
            <a:chOff x="-1561924" y="3620866"/>
            <a:chExt cx="1019248" cy="914672"/>
          </a:xfrm>
        </p:grpSpPr>
        <p:pic>
          <p:nvPicPr>
            <p:cNvPr id="1380" name="Picture 137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81" name="Rectangle 138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82" name="Group 1381"/>
          <p:cNvGrpSpPr/>
          <p:nvPr/>
        </p:nvGrpSpPr>
        <p:grpSpPr>
          <a:xfrm>
            <a:off x="-1300449" y="4485373"/>
            <a:ext cx="1019248" cy="914672"/>
            <a:chOff x="-1561924" y="3620866"/>
            <a:chExt cx="1019248" cy="914672"/>
          </a:xfrm>
        </p:grpSpPr>
        <p:pic>
          <p:nvPicPr>
            <p:cNvPr id="1383" name="Picture 138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84" name="Rectangle 138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85" name="Group 1384"/>
          <p:cNvGrpSpPr/>
          <p:nvPr/>
        </p:nvGrpSpPr>
        <p:grpSpPr>
          <a:xfrm>
            <a:off x="-1325794" y="4481263"/>
            <a:ext cx="1019248" cy="914672"/>
            <a:chOff x="-1561924" y="3620866"/>
            <a:chExt cx="1019248" cy="914672"/>
          </a:xfrm>
        </p:grpSpPr>
        <p:pic>
          <p:nvPicPr>
            <p:cNvPr id="1386" name="Picture 138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87" name="Rectangle 138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88" name="Group 1387"/>
          <p:cNvGrpSpPr/>
          <p:nvPr/>
        </p:nvGrpSpPr>
        <p:grpSpPr>
          <a:xfrm>
            <a:off x="-1313213" y="4490394"/>
            <a:ext cx="1019248" cy="914672"/>
            <a:chOff x="-1561924" y="3620866"/>
            <a:chExt cx="1019248" cy="914672"/>
          </a:xfrm>
        </p:grpSpPr>
        <p:pic>
          <p:nvPicPr>
            <p:cNvPr id="1389" name="Picture 138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90" name="Rectangle 138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91" name="Group 1390"/>
          <p:cNvGrpSpPr/>
          <p:nvPr/>
        </p:nvGrpSpPr>
        <p:grpSpPr>
          <a:xfrm>
            <a:off x="-1317515" y="4481263"/>
            <a:ext cx="1019248" cy="914672"/>
            <a:chOff x="-1561924" y="3620866"/>
            <a:chExt cx="1019248" cy="914672"/>
          </a:xfrm>
        </p:grpSpPr>
        <p:pic>
          <p:nvPicPr>
            <p:cNvPr id="1392" name="Picture 139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93" name="Rectangle 139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94" name="Group 1393"/>
          <p:cNvGrpSpPr/>
          <p:nvPr/>
        </p:nvGrpSpPr>
        <p:grpSpPr>
          <a:xfrm>
            <a:off x="-1304934" y="4490394"/>
            <a:ext cx="1019248" cy="914672"/>
            <a:chOff x="-1561924" y="3620866"/>
            <a:chExt cx="1019248" cy="914672"/>
          </a:xfrm>
        </p:grpSpPr>
        <p:pic>
          <p:nvPicPr>
            <p:cNvPr id="1395" name="Picture 139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96" name="Rectangle 139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97" name="Group 1396"/>
          <p:cNvGrpSpPr/>
          <p:nvPr/>
        </p:nvGrpSpPr>
        <p:grpSpPr>
          <a:xfrm>
            <a:off x="-1330279" y="4486284"/>
            <a:ext cx="1019248" cy="914672"/>
            <a:chOff x="-1561924" y="3620866"/>
            <a:chExt cx="1019248" cy="914672"/>
          </a:xfrm>
        </p:grpSpPr>
        <p:pic>
          <p:nvPicPr>
            <p:cNvPr id="1398" name="Picture 139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99" name="Rectangle 139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00" name="Group 1399"/>
          <p:cNvGrpSpPr/>
          <p:nvPr/>
        </p:nvGrpSpPr>
        <p:grpSpPr>
          <a:xfrm>
            <a:off x="-1317698" y="4495415"/>
            <a:ext cx="1019248" cy="914672"/>
            <a:chOff x="-1561924" y="3620866"/>
            <a:chExt cx="1019248" cy="914672"/>
          </a:xfrm>
        </p:grpSpPr>
        <p:pic>
          <p:nvPicPr>
            <p:cNvPr id="1401" name="Picture 140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02" name="Rectangle 140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03" name="Group 1402"/>
          <p:cNvGrpSpPr/>
          <p:nvPr/>
        </p:nvGrpSpPr>
        <p:grpSpPr>
          <a:xfrm>
            <a:off x="-1306193" y="4476242"/>
            <a:ext cx="1019248" cy="914672"/>
            <a:chOff x="-1561924" y="3620866"/>
            <a:chExt cx="1019248" cy="914672"/>
          </a:xfrm>
        </p:grpSpPr>
        <p:pic>
          <p:nvPicPr>
            <p:cNvPr id="1404" name="Picture 140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05" name="Rectangle 140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06" name="Group 1405"/>
          <p:cNvGrpSpPr/>
          <p:nvPr/>
        </p:nvGrpSpPr>
        <p:grpSpPr>
          <a:xfrm>
            <a:off x="-1293612" y="4485373"/>
            <a:ext cx="1019248" cy="914672"/>
            <a:chOff x="-1561924" y="3620866"/>
            <a:chExt cx="1019248" cy="914672"/>
          </a:xfrm>
        </p:grpSpPr>
        <p:pic>
          <p:nvPicPr>
            <p:cNvPr id="1407" name="Picture 140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08" name="Rectangle 140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09" name="Group 1408"/>
          <p:cNvGrpSpPr/>
          <p:nvPr/>
        </p:nvGrpSpPr>
        <p:grpSpPr>
          <a:xfrm>
            <a:off x="-1318957" y="4481263"/>
            <a:ext cx="1019248" cy="914672"/>
            <a:chOff x="-1561924" y="3620866"/>
            <a:chExt cx="1019248" cy="914672"/>
          </a:xfrm>
        </p:grpSpPr>
        <p:pic>
          <p:nvPicPr>
            <p:cNvPr id="1410" name="Picture 140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11" name="Rectangle 141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12" name="Group 1411"/>
          <p:cNvGrpSpPr/>
          <p:nvPr/>
        </p:nvGrpSpPr>
        <p:grpSpPr>
          <a:xfrm>
            <a:off x="-1306376" y="4490394"/>
            <a:ext cx="1019248" cy="914672"/>
            <a:chOff x="-1561924" y="3620866"/>
            <a:chExt cx="1019248" cy="914672"/>
          </a:xfrm>
        </p:grpSpPr>
        <p:pic>
          <p:nvPicPr>
            <p:cNvPr id="1413" name="Picture 141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14" name="Rectangle 141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15" name="Group 1414"/>
          <p:cNvGrpSpPr/>
          <p:nvPr/>
        </p:nvGrpSpPr>
        <p:grpSpPr>
          <a:xfrm>
            <a:off x="-1310678" y="4481263"/>
            <a:ext cx="1019248" cy="914672"/>
            <a:chOff x="-1561924" y="3620866"/>
            <a:chExt cx="1019248" cy="914672"/>
          </a:xfrm>
        </p:grpSpPr>
        <p:pic>
          <p:nvPicPr>
            <p:cNvPr id="1416" name="Picture 14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17" name="Rectangle 141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18" name="Group 1417"/>
          <p:cNvGrpSpPr/>
          <p:nvPr/>
        </p:nvGrpSpPr>
        <p:grpSpPr>
          <a:xfrm>
            <a:off x="-1298097" y="4490394"/>
            <a:ext cx="1019248" cy="914672"/>
            <a:chOff x="-1561924" y="3620866"/>
            <a:chExt cx="1019248" cy="914672"/>
          </a:xfrm>
        </p:grpSpPr>
        <p:pic>
          <p:nvPicPr>
            <p:cNvPr id="1419" name="Picture 141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20" name="Rectangle 141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21" name="Group 1420"/>
          <p:cNvGrpSpPr/>
          <p:nvPr/>
        </p:nvGrpSpPr>
        <p:grpSpPr>
          <a:xfrm>
            <a:off x="-1323442" y="4486284"/>
            <a:ext cx="1019248" cy="914672"/>
            <a:chOff x="-1561924" y="3620866"/>
            <a:chExt cx="1019248" cy="914672"/>
          </a:xfrm>
        </p:grpSpPr>
        <p:pic>
          <p:nvPicPr>
            <p:cNvPr id="1422" name="Picture 142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23" name="Rectangle 142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24" name="Group 1423"/>
          <p:cNvGrpSpPr/>
          <p:nvPr/>
        </p:nvGrpSpPr>
        <p:grpSpPr>
          <a:xfrm>
            <a:off x="-1310861" y="4495415"/>
            <a:ext cx="1019248" cy="914672"/>
            <a:chOff x="-1561924" y="3620866"/>
            <a:chExt cx="1019248" cy="914672"/>
          </a:xfrm>
        </p:grpSpPr>
        <p:pic>
          <p:nvPicPr>
            <p:cNvPr id="1425" name="Picture 142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26" name="Rectangle 142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27" name="Group 1426"/>
          <p:cNvGrpSpPr/>
          <p:nvPr/>
        </p:nvGrpSpPr>
        <p:grpSpPr>
          <a:xfrm>
            <a:off x="-1327897" y="4463198"/>
            <a:ext cx="1019248" cy="914672"/>
            <a:chOff x="-1561924" y="3620866"/>
            <a:chExt cx="1019248" cy="914672"/>
          </a:xfrm>
        </p:grpSpPr>
        <p:pic>
          <p:nvPicPr>
            <p:cNvPr id="1428" name="Picture 142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29" name="Rectangle 142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30" name="Group 1429"/>
          <p:cNvGrpSpPr/>
          <p:nvPr/>
        </p:nvGrpSpPr>
        <p:grpSpPr>
          <a:xfrm>
            <a:off x="-1315316" y="4472329"/>
            <a:ext cx="1019248" cy="914672"/>
            <a:chOff x="-1561924" y="3620866"/>
            <a:chExt cx="1019248" cy="914672"/>
          </a:xfrm>
        </p:grpSpPr>
        <p:pic>
          <p:nvPicPr>
            <p:cNvPr id="1431" name="Picture 143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32" name="Rectangle 143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33" name="Group 1432"/>
          <p:cNvGrpSpPr/>
          <p:nvPr/>
        </p:nvGrpSpPr>
        <p:grpSpPr>
          <a:xfrm>
            <a:off x="-1340661" y="4468219"/>
            <a:ext cx="1019248" cy="914672"/>
            <a:chOff x="-1561924" y="3620866"/>
            <a:chExt cx="1019248" cy="914672"/>
          </a:xfrm>
        </p:grpSpPr>
        <p:pic>
          <p:nvPicPr>
            <p:cNvPr id="1434" name="Picture 143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35" name="Rectangle 143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36" name="Group 1435"/>
          <p:cNvGrpSpPr/>
          <p:nvPr/>
        </p:nvGrpSpPr>
        <p:grpSpPr>
          <a:xfrm>
            <a:off x="-1328080" y="4477350"/>
            <a:ext cx="1019248" cy="914672"/>
            <a:chOff x="-1561924" y="3620866"/>
            <a:chExt cx="1019248" cy="914672"/>
          </a:xfrm>
        </p:grpSpPr>
        <p:pic>
          <p:nvPicPr>
            <p:cNvPr id="1437" name="Picture 143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38" name="Rectangle 143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39" name="Group 1438"/>
          <p:cNvGrpSpPr/>
          <p:nvPr/>
        </p:nvGrpSpPr>
        <p:grpSpPr>
          <a:xfrm>
            <a:off x="-1332382" y="4468219"/>
            <a:ext cx="1019248" cy="914672"/>
            <a:chOff x="-1561924" y="3620866"/>
            <a:chExt cx="1019248" cy="914672"/>
          </a:xfrm>
        </p:grpSpPr>
        <p:pic>
          <p:nvPicPr>
            <p:cNvPr id="1440" name="Picture 143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41" name="Rectangle 144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42" name="Group 1441"/>
          <p:cNvGrpSpPr/>
          <p:nvPr/>
        </p:nvGrpSpPr>
        <p:grpSpPr>
          <a:xfrm>
            <a:off x="-1319801" y="4477350"/>
            <a:ext cx="1019248" cy="914672"/>
            <a:chOff x="-1561924" y="3620866"/>
            <a:chExt cx="1019248" cy="914672"/>
          </a:xfrm>
        </p:grpSpPr>
        <p:pic>
          <p:nvPicPr>
            <p:cNvPr id="1443" name="Picture 144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44" name="Rectangle 144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45" name="Group 1444"/>
          <p:cNvGrpSpPr/>
          <p:nvPr/>
        </p:nvGrpSpPr>
        <p:grpSpPr>
          <a:xfrm>
            <a:off x="-1345146" y="4473240"/>
            <a:ext cx="1019248" cy="914672"/>
            <a:chOff x="-1561924" y="3620866"/>
            <a:chExt cx="1019248" cy="914672"/>
          </a:xfrm>
        </p:grpSpPr>
        <p:pic>
          <p:nvPicPr>
            <p:cNvPr id="1446" name="Picture 144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47" name="Rectangle 144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48" name="Group 1447"/>
          <p:cNvGrpSpPr/>
          <p:nvPr/>
        </p:nvGrpSpPr>
        <p:grpSpPr>
          <a:xfrm>
            <a:off x="-1332565" y="4482371"/>
            <a:ext cx="1019248" cy="914672"/>
            <a:chOff x="-1561924" y="3620866"/>
            <a:chExt cx="1019248" cy="914672"/>
          </a:xfrm>
        </p:grpSpPr>
        <p:pic>
          <p:nvPicPr>
            <p:cNvPr id="1449" name="Picture 144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50" name="Rectangle 144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1" name="Group 1450"/>
          <p:cNvGrpSpPr/>
          <p:nvPr/>
        </p:nvGrpSpPr>
        <p:grpSpPr>
          <a:xfrm>
            <a:off x="-1021175" y="1953168"/>
            <a:ext cx="597994" cy="863943"/>
            <a:chOff x="1994400" y="4454521"/>
            <a:chExt cx="601866" cy="932871"/>
          </a:xfrm>
        </p:grpSpPr>
        <p:pic>
          <p:nvPicPr>
            <p:cNvPr id="1452" name="Picture 1451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53" name="Picture 145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54" name="Group 1453"/>
          <p:cNvGrpSpPr/>
          <p:nvPr/>
        </p:nvGrpSpPr>
        <p:grpSpPr>
          <a:xfrm>
            <a:off x="-1013315" y="1950697"/>
            <a:ext cx="597994" cy="863943"/>
            <a:chOff x="1994400" y="4454521"/>
            <a:chExt cx="601866" cy="932871"/>
          </a:xfrm>
        </p:grpSpPr>
        <p:pic>
          <p:nvPicPr>
            <p:cNvPr id="1455" name="Picture 1454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56" name="Picture 145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57" name="Group 1456"/>
          <p:cNvGrpSpPr/>
          <p:nvPr/>
        </p:nvGrpSpPr>
        <p:grpSpPr>
          <a:xfrm>
            <a:off x="-1036018" y="1937789"/>
            <a:ext cx="597994" cy="863943"/>
            <a:chOff x="1994400" y="4454521"/>
            <a:chExt cx="601866" cy="932871"/>
          </a:xfrm>
        </p:grpSpPr>
        <p:pic>
          <p:nvPicPr>
            <p:cNvPr id="1458" name="Picture 1457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59" name="Picture 145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60" name="Group 1459"/>
          <p:cNvGrpSpPr/>
          <p:nvPr/>
        </p:nvGrpSpPr>
        <p:grpSpPr>
          <a:xfrm>
            <a:off x="-1040363" y="1934466"/>
            <a:ext cx="597994" cy="863943"/>
            <a:chOff x="1994400" y="4454521"/>
            <a:chExt cx="601866" cy="932871"/>
          </a:xfrm>
        </p:grpSpPr>
        <p:pic>
          <p:nvPicPr>
            <p:cNvPr id="1461" name="Picture 1460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62" name="Picture 146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63" name="Group 1462"/>
          <p:cNvGrpSpPr/>
          <p:nvPr/>
        </p:nvGrpSpPr>
        <p:grpSpPr>
          <a:xfrm>
            <a:off x="-1018851" y="1967175"/>
            <a:ext cx="597994" cy="863943"/>
            <a:chOff x="1994400" y="4454521"/>
            <a:chExt cx="601866" cy="932871"/>
          </a:xfrm>
        </p:grpSpPr>
        <p:pic>
          <p:nvPicPr>
            <p:cNvPr id="1464" name="Picture 146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65" name="Picture 146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66" name="Group 1465"/>
          <p:cNvGrpSpPr/>
          <p:nvPr/>
        </p:nvGrpSpPr>
        <p:grpSpPr>
          <a:xfrm>
            <a:off x="-1032503" y="1939953"/>
            <a:ext cx="597994" cy="863943"/>
            <a:chOff x="1994400" y="4454521"/>
            <a:chExt cx="601866" cy="932871"/>
          </a:xfrm>
        </p:grpSpPr>
        <p:pic>
          <p:nvPicPr>
            <p:cNvPr id="1467" name="Picture 1466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68" name="Picture 146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69" name="Group 1468"/>
          <p:cNvGrpSpPr/>
          <p:nvPr/>
        </p:nvGrpSpPr>
        <p:grpSpPr>
          <a:xfrm>
            <a:off x="-1045609" y="1942663"/>
            <a:ext cx="597994" cy="863943"/>
            <a:chOff x="1994400" y="4454521"/>
            <a:chExt cx="601866" cy="932871"/>
          </a:xfrm>
        </p:grpSpPr>
        <p:pic>
          <p:nvPicPr>
            <p:cNvPr id="1470" name="Picture 1469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71" name="Picture 147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72" name="Group 1471"/>
          <p:cNvGrpSpPr/>
          <p:nvPr/>
        </p:nvGrpSpPr>
        <p:grpSpPr>
          <a:xfrm>
            <a:off x="-1034827" y="1928109"/>
            <a:ext cx="597994" cy="863943"/>
            <a:chOff x="1994400" y="4454521"/>
            <a:chExt cx="601866" cy="932871"/>
          </a:xfrm>
        </p:grpSpPr>
        <p:pic>
          <p:nvPicPr>
            <p:cNvPr id="1473" name="Picture 1472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74" name="Picture 147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75" name="Group 1474"/>
          <p:cNvGrpSpPr/>
          <p:nvPr/>
        </p:nvGrpSpPr>
        <p:grpSpPr>
          <a:xfrm>
            <a:off x="-1018851" y="1928980"/>
            <a:ext cx="597994" cy="863943"/>
            <a:chOff x="1994400" y="4454521"/>
            <a:chExt cx="601866" cy="932871"/>
          </a:xfrm>
        </p:grpSpPr>
        <p:pic>
          <p:nvPicPr>
            <p:cNvPr id="1476" name="Picture 1475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77" name="Picture 147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78" name="Group 1477"/>
          <p:cNvGrpSpPr/>
          <p:nvPr/>
        </p:nvGrpSpPr>
        <p:grpSpPr>
          <a:xfrm>
            <a:off x="-1021175" y="1935101"/>
            <a:ext cx="597994" cy="863943"/>
            <a:chOff x="1994400" y="4454521"/>
            <a:chExt cx="601866" cy="932871"/>
          </a:xfrm>
        </p:grpSpPr>
        <p:pic>
          <p:nvPicPr>
            <p:cNvPr id="1479" name="Picture 1478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80" name="Picture 147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81" name="Group 1480"/>
          <p:cNvGrpSpPr/>
          <p:nvPr/>
        </p:nvGrpSpPr>
        <p:grpSpPr>
          <a:xfrm>
            <a:off x="-1029633" y="1945238"/>
            <a:ext cx="597994" cy="863943"/>
            <a:chOff x="1994400" y="4454521"/>
            <a:chExt cx="601866" cy="932871"/>
          </a:xfrm>
        </p:grpSpPr>
        <p:pic>
          <p:nvPicPr>
            <p:cNvPr id="1482" name="Picture 1481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83" name="Picture 148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84" name="Group 1483"/>
          <p:cNvGrpSpPr/>
          <p:nvPr/>
        </p:nvGrpSpPr>
        <p:grpSpPr>
          <a:xfrm>
            <a:off x="-1021773" y="1942767"/>
            <a:ext cx="597994" cy="863943"/>
            <a:chOff x="1994400" y="4454521"/>
            <a:chExt cx="601866" cy="932871"/>
          </a:xfrm>
        </p:grpSpPr>
        <p:pic>
          <p:nvPicPr>
            <p:cNvPr id="1485" name="Picture 1484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86" name="Picture 148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87" name="Group 1486"/>
          <p:cNvGrpSpPr/>
          <p:nvPr/>
        </p:nvGrpSpPr>
        <p:grpSpPr>
          <a:xfrm>
            <a:off x="-1044476" y="1929859"/>
            <a:ext cx="597994" cy="863943"/>
            <a:chOff x="1994400" y="4454521"/>
            <a:chExt cx="601866" cy="932871"/>
          </a:xfrm>
        </p:grpSpPr>
        <p:pic>
          <p:nvPicPr>
            <p:cNvPr id="1488" name="Picture 1487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89" name="Picture 148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90" name="Group 1489"/>
          <p:cNvGrpSpPr/>
          <p:nvPr/>
        </p:nvGrpSpPr>
        <p:grpSpPr>
          <a:xfrm>
            <a:off x="-1048821" y="1926536"/>
            <a:ext cx="597994" cy="863943"/>
            <a:chOff x="1994400" y="4454521"/>
            <a:chExt cx="601866" cy="932871"/>
          </a:xfrm>
        </p:grpSpPr>
        <p:pic>
          <p:nvPicPr>
            <p:cNvPr id="1491" name="Picture 1490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92" name="Picture 149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93" name="Group 1492"/>
          <p:cNvGrpSpPr/>
          <p:nvPr/>
        </p:nvGrpSpPr>
        <p:grpSpPr>
          <a:xfrm>
            <a:off x="-1027309" y="1959245"/>
            <a:ext cx="597994" cy="863943"/>
            <a:chOff x="1994400" y="4454521"/>
            <a:chExt cx="601866" cy="932871"/>
          </a:xfrm>
        </p:grpSpPr>
        <p:pic>
          <p:nvPicPr>
            <p:cNvPr id="1494" name="Picture 149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95" name="Picture 149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96" name="Group 1495"/>
          <p:cNvGrpSpPr/>
          <p:nvPr/>
        </p:nvGrpSpPr>
        <p:grpSpPr>
          <a:xfrm>
            <a:off x="-1040961" y="1932023"/>
            <a:ext cx="597994" cy="863943"/>
            <a:chOff x="1994400" y="4454521"/>
            <a:chExt cx="601866" cy="932871"/>
          </a:xfrm>
        </p:grpSpPr>
        <p:pic>
          <p:nvPicPr>
            <p:cNvPr id="1497" name="Picture 1496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498" name="Picture 149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499" name="Group 1498"/>
          <p:cNvGrpSpPr/>
          <p:nvPr/>
        </p:nvGrpSpPr>
        <p:grpSpPr>
          <a:xfrm>
            <a:off x="-1054067" y="1934733"/>
            <a:ext cx="597994" cy="863943"/>
            <a:chOff x="1994400" y="4454521"/>
            <a:chExt cx="601866" cy="932871"/>
          </a:xfrm>
        </p:grpSpPr>
        <p:pic>
          <p:nvPicPr>
            <p:cNvPr id="1500" name="Picture 1499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01" name="Picture 150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02" name="Group 1501"/>
          <p:cNvGrpSpPr/>
          <p:nvPr/>
        </p:nvGrpSpPr>
        <p:grpSpPr>
          <a:xfrm>
            <a:off x="-1043285" y="1920179"/>
            <a:ext cx="597994" cy="863943"/>
            <a:chOff x="1994400" y="4454521"/>
            <a:chExt cx="601866" cy="932871"/>
          </a:xfrm>
        </p:grpSpPr>
        <p:pic>
          <p:nvPicPr>
            <p:cNvPr id="1503" name="Picture 1502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04" name="Picture 150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05" name="Group 1504"/>
          <p:cNvGrpSpPr/>
          <p:nvPr/>
        </p:nvGrpSpPr>
        <p:grpSpPr>
          <a:xfrm>
            <a:off x="-1027309" y="1921050"/>
            <a:ext cx="597994" cy="863943"/>
            <a:chOff x="1994400" y="4454521"/>
            <a:chExt cx="601866" cy="932871"/>
          </a:xfrm>
        </p:grpSpPr>
        <p:pic>
          <p:nvPicPr>
            <p:cNvPr id="1506" name="Picture 1505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07" name="Picture 150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08" name="Group 1507"/>
          <p:cNvGrpSpPr/>
          <p:nvPr/>
        </p:nvGrpSpPr>
        <p:grpSpPr>
          <a:xfrm>
            <a:off x="-1029633" y="1927171"/>
            <a:ext cx="597994" cy="863943"/>
            <a:chOff x="1994400" y="4454521"/>
            <a:chExt cx="601866" cy="932871"/>
          </a:xfrm>
        </p:grpSpPr>
        <p:pic>
          <p:nvPicPr>
            <p:cNvPr id="1509" name="Picture 1508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10" name="Picture 150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11" name="Group 1510"/>
          <p:cNvGrpSpPr/>
          <p:nvPr/>
        </p:nvGrpSpPr>
        <p:grpSpPr>
          <a:xfrm>
            <a:off x="-1025738" y="1949577"/>
            <a:ext cx="597994" cy="863943"/>
            <a:chOff x="1994400" y="4454521"/>
            <a:chExt cx="601866" cy="932871"/>
          </a:xfrm>
        </p:grpSpPr>
        <p:pic>
          <p:nvPicPr>
            <p:cNvPr id="1512" name="Picture 1511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13" name="Picture 151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14" name="Group 1513"/>
          <p:cNvGrpSpPr/>
          <p:nvPr/>
        </p:nvGrpSpPr>
        <p:grpSpPr>
          <a:xfrm>
            <a:off x="-1017878" y="1947106"/>
            <a:ext cx="597994" cy="863943"/>
            <a:chOff x="1994400" y="4454521"/>
            <a:chExt cx="601866" cy="932871"/>
          </a:xfrm>
        </p:grpSpPr>
        <p:pic>
          <p:nvPicPr>
            <p:cNvPr id="1515" name="Picture 1514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16" name="Picture 151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17" name="Group 1516"/>
          <p:cNvGrpSpPr/>
          <p:nvPr/>
        </p:nvGrpSpPr>
        <p:grpSpPr>
          <a:xfrm>
            <a:off x="-1040581" y="1934198"/>
            <a:ext cx="597994" cy="863943"/>
            <a:chOff x="1994400" y="4454521"/>
            <a:chExt cx="601866" cy="932871"/>
          </a:xfrm>
        </p:grpSpPr>
        <p:pic>
          <p:nvPicPr>
            <p:cNvPr id="1518" name="Picture 1517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19" name="Picture 151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20" name="Group 1519"/>
          <p:cNvGrpSpPr/>
          <p:nvPr/>
        </p:nvGrpSpPr>
        <p:grpSpPr>
          <a:xfrm>
            <a:off x="-1044926" y="1930875"/>
            <a:ext cx="597994" cy="863943"/>
            <a:chOff x="1994400" y="4454521"/>
            <a:chExt cx="601866" cy="932871"/>
          </a:xfrm>
        </p:grpSpPr>
        <p:pic>
          <p:nvPicPr>
            <p:cNvPr id="1521" name="Picture 1520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22" name="Picture 152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23" name="Group 1522"/>
          <p:cNvGrpSpPr/>
          <p:nvPr/>
        </p:nvGrpSpPr>
        <p:grpSpPr>
          <a:xfrm>
            <a:off x="-1023414" y="1963584"/>
            <a:ext cx="597994" cy="863943"/>
            <a:chOff x="1994400" y="4454521"/>
            <a:chExt cx="601866" cy="932871"/>
          </a:xfrm>
        </p:grpSpPr>
        <p:pic>
          <p:nvPicPr>
            <p:cNvPr id="1524" name="Picture 152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25" name="Picture 152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26" name="Group 1525"/>
          <p:cNvGrpSpPr/>
          <p:nvPr/>
        </p:nvGrpSpPr>
        <p:grpSpPr>
          <a:xfrm>
            <a:off x="-1037066" y="1936362"/>
            <a:ext cx="597994" cy="863943"/>
            <a:chOff x="1994400" y="4454521"/>
            <a:chExt cx="601866" cy="932871"/>
          </a:xfrm>
        </p:grpSpPr>
        <p:pic>
          <p:nvPicPr>
            <p:cNvPr id="1527" name="Picture 1526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28" name="Picture 152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29" name="Group 1528"/>
          <p:cNvGrpSpPr/>
          <p:nvPr/>
        </p:nvGrpSpPr>
        <p:grpSpPr>
          <a:xfrm>
            <a:off x="-1050172" y="1939072"/>
            <a:ext cx="597994" cy="863943"/>
            <a:chOff x="1994400" y="4454521"/>
            <a:chExt cx="601866" cy="932871"/>
          </a:xfrm>
        </p:grpSpPr>
        <p:pic>
          <p:nvPicPr>
            <p:cNvPr id="1530" name="Picture 1529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31" name="Picture 153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32" name="Group 1531"/>
          <p:cNvGrpSpPr/>
          <p:nvPr/>
        </p:nvGrpSpPr>
        <p:grpSpPr>
          <a:xfrm>
            <a:off x="-1039390" y="1924518"/>
            <a:ext cx="597994" cy="863943"/>
            <a:chOff x="1994400" y="4454521"/>
            <a:chExt cx="601866" cy="932871"/>
          </a:xfrm>
        </p:grpSpPr>
        <p:pic>
          <p:nvPicPr>
            <p:cNvPr id="1533" name="Picture 1532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34" name="Picture 153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35" name="Group 1534"/>
          <p:cNvGrpSpPr/>
          <p:nvPr/>
        </p:nvGrpSpPr>
        <p:grpSpPr>
          <a:xfrm>
            <a:off x="-1023414" y="1925389"/>
            <a:ext cx="597994" cy="863943"/>
            <a:chOff x="1994400" y="4454521"/>
            <a:chExt cx="601866" cy="932871"/>
          </a:xfrm>
        </p:grpSpPr>
        <p:pic>
          <p:nvPicPr>
            <p:cNvPr id="1536" name="Picture 1535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37" name="Picture 153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38" name="Group 1537"/>
          <p:cNvGrpSpPr/>
          <p:nvPr/>
        </p:nvGrpSpPr>
        <p:grpSpPr>
          <a:xfrm>
            <a:off x="-1025738" y="1931510"/>
            <a:ext cx="597994" cy="863943"/>
            <a:chOff x="1994400" y="4454521"/>
            <a:chExt cx="601866" cy="932871"/>
          </a:xfrm>
        </p:grpSpPr>
        <p:pic>
          <p:nvPicPr>
            <p:cNvPr id="1539" name="Picture 1538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40" name="Picture 153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41" name="Group 1540"/>
          <p:cNvGrpSpPr/>
          <p:nvPr/>
        </p:nvGrpSpPr>
        <p:grpSpPr>
          <a:xfrm>
            <a:off x="-1197747" y="702415"/>
            <a:ext cx="1045558" cy="977168"/>
            <a:chOff x="-1219828" y="686619"/>
            <a:chExt cx="1045558" cy="977168"/>
          </a:xfrm>
        </p:grpSpPr>
        <p:sp>
          <p:nvSpPr>
            <p:cNvPr id="1542" name="Rectangle 154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43" name="Group 154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544" name="Picture 154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545" name="Picture 154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546" name="Group 1545"/>
          <p:cNvGrpSpPr/>
          <p:nvPr/>
        </p:nvGrpSpPr>
        <p:grpSpPr>
          <a:xfrm>
            <a:off x="-1210591" y="696063"/>
            <a:ext cx="1045558" cy="977168"/>
            <a:chOff x="-1219828" y="686619"/>
            <a:chExt cx="1045558" cy="977168"/>
          </a:xfrm>
        </p:grpSpPr>
        <p:sp>
          <p:nvSpPr>
            <p:cNvPr id="1547" name="Rectangle 154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48" name="Group 154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549" name="Picture 154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550" name="Picture 154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551" name="Group 1550"/>
          <p:cNvGrpSpPr/>
          <p:nvPr/>
        </p:nvGrpSpPr>
        <p:grpSpPr>
          <a:xfrm>
            <a:off x="-1191342" y="734185"/>
            <a:ext cx="1045558" cy="977168"/>
            <a:chOff x="-1219828" y="686619"/>
            <a:chExt cx="1045558" cy="977168"/>
          </a:xfrm>
        </p:grpSpPr>
        <p:sp>
          <p:nvSpPr>
            <p:cNvPr id="1552" name="Rectangle 155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53" name="Group 155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554" name="Picture 155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555" name="Picture 155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556" name="Group 1555"/>
          <p:cNvGrpSpPr/>
          <p:nvPr/>
        </p:nvGrpSpPr>
        <p:grpSpPr>
          <a:xfrm>
            <a:off x="-1204186" y="727833"/>
            <a:ext cx="1045558" cy="977168"/>
            <a:chOff x="-1219828" y="686619"/>
            <a:chExt cx="1045558" cy="977168"/>
          </a:xfrm>
        </p:grpSpPr>
        <p:sp>
          <p:nvSpPr>
            <p:cNvPr id="1557" name="Rectangle 155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58" name="Group 155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559" name="Picture 155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560" name="Picture 155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561" name="Group 1560"/>
          <p:cNvGrpSpPr/>
          <p:nvPr/>
        </p:nvGrpSpPr>
        <p:grpSpPr>
          <a:xfrm>
            <a:off x="-1176720" y="740590"/>
            <a:ext cx="1045558" cy="977168"/>
            <a:chOff x="-1219828" y="686619"/>
            <a:chExt cx="1045558" cy="977168"/>
          </a:xfrm>
        </p:grpSpPr>
        <p:sp>
          <p:nvSpPr>
            <p:cNvPr id="1562" name="Rectangle 156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63" name="Group 156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564" name="Picture 156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565" name="Picture 156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566" name="Group 1565"/>
          <p:cNvGrpSpPr/>
          <p:nvPr/>
        </p:nvGrpSpPr>
        <p:grpSpPr>
          <a:xfrm>
            <a:off x="-1189564" y="734238"/>
            <a:ext cx="1045558" cy="977168"/>
            <a:chOff x="-1219828" y="686619"/>
            <a:chExt cx="1045558" cy="977168"/>
          </a:xfrm>
        </p:grpSpPr>
        <p:sp>
          <p:nvSpPr>
            <p:cNvPr id="1567" name="Rectangle 156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68" name="Group 156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569" name="Picture 156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570" name="Picture 156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571" name="Group 1570"/>
          <p:cNvGrpSpPr/>
          <p:nvPr/>
        </p:nvGrpSpPr>
        <p:grpSpPr>
          <a:xfrm>
            <a:off x="-1170315" y="772360"/>
            <a:ext cx="1045558" cy="977168"/>
            <a:chOff x="-1219828" y="686619"/>
            <a:chExt cx="1045558" cy="977168"/>
          </a:xfrm>
        </p:grpSpPr>
        <p:sp>
          <p:nvSpPr>
            <p:cNvPr id="1572" name="Rectangle 157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73" name="Group 157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574" name="Picture 157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575" name="Picture 157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576" name="Group 1575"/>
          <p:cNvGrpSpPr/>
          <p:nvPr/>
        </p:nvGrpSpPr>
        <p:grpSpPr>
          <a:xfrm>
            <a:off x="-1183159" y="766008"/>
            <a:ext cx="1045558" cy="977168"/>
            <a:chOff x="-1219828" y="686619"/>
            <a:chExt cx="1045558" cy="977168"/>
          </a:xfrm>
        </p:grpSpPr>
        <p:sp>
          <p:nvSpPr>
            <p:cNvPr id="1577" name="Rectangle 157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78" name="Group 157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579" name="Picture 157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580" name="Picture 157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581" name="Group 1580"/>
          <p:cNvGrpSpPr/>
          <p:nvPr/>
        </p:nvGrpSpPr>
        <p:grpSpPr>
          <a:xfrm>
            <a:off x="-1184505" y="679715"/>
            <a:ext cx="1045558" cy="977168"/>
            <a:chOff x="-1219828" y="686619"/>
            <a:chExt cx="1045558" cy="977168"/>
          </a:xfrm>
        </p:grpSpPr>
        <p:sp>
          <p:nvSpPr>
            <p:cNvPr id="1582" name="Rectangle 158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83" name="Group 158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584" name="Picture 158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585" name="Picture 158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586" name="Group 1585"/>
          <p:cNvGrpSpPr/>
          <p:nvPr/>
        </p:nvGrpSpPr>
        <p:grpSpPr>
          <a:xfrm>
            <a:off x="-1197349" y="673363"/>
            <a:ext cx="1045558" cy="977168"/>
            <a:chOff x="-1219828" y="686619"/>
            <a:chExt cx="1045558" cy="977168"/>
          </a:xfrm>
        </p:grpSpPr>
        <p:sp>
          <p:nvSpPr>
            <p:cNvPr id="1587" name="Rectangle 158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88" name="Group 158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589" name="Picture 158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590" name="Picture 158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591" name="Group 1590"/>
          <p:cNvGrpSpPr/>
          <p:nvPr/>
        </p:nvGrpSpPr>
        <p:grpSpPr>
          <a:xfrm>
            <a:off x="-1178100" y="711485"/>
            <a:ext cx="1045558" cy="977168"/>
            <a:chOff x="-1219828" y="686619"/>
            <a:chExt cx="1045558" cy="977168"/>
          </a:xfrm>
        </p:grpSpPr>
        <p:sp>
          <p:nvSpPr>
            <p:cNvPr id="1592" name="Rectangle 159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93" name="Group 159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594" name="Picture 159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595" name="Picture 159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596" name="Group 1595"/>
          <p:cNvGrpSpPr/>
          <p:nvPr/>
        </p:nvGrpSpPr>
        <p:grpSpPr>
          <a:xfrm>
            <a:off x="-1190944" y="705133"/>
            <a:ext cx="1045558" cy="977168"/>
            <a:chOff x="-1219828" y="686619"/>
            <a:chExt cx="1045558" cy="977168"/>
          </a:xfrm>
        </p:grpSpPr>
        <p:sp>
          <p:nvSpPr>
            <p:cNvPr id="1597" name="Rectangle 159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98" name="Group 159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599" name="Picture 159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600" name="Picture 159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601" name="Group 1600"/>
          <p:cNvGrpSpPr/>
          <p:nvPr/>
        </p:nvGrpSpPr>
        <p:grpSpPr>
          <a:xfrm>
            <a:off x="-1163478" y="717890"/>
            <a:ext cx="1045558" cy="977168"/>
            <a:chOff x="-1219828" y="686619"/>
            <a:chExt cx="1045558" cy="977168"/>
          </a:xfrm>
        </p:grpSpPr>
        <p:sp>
          <p:nvSpPr>
            <p:cNvPr id="1602" name="Rectangle 160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03" name="Group 160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604" name="Picture 160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605" name="Picture 160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606" name="Group 1605"/>
          <p:cNvGrpSpPr/>
          <p:nvPr/>
        </p:nvGrpSpPr>
        <p:grpSpPr>
          <a:xfrm>
            <a:off x="-1176322" y="711538"/>
            <a:ext cx="1045558" cy="977168"/>
            <a:chOff x="-1219828" y="686619"/>
            <a:chExt cx="1045558" cy="977168"/>
          </a:xfrm>
        </p:grpSpPr>
        <p:sp>
          <p:nvSpPr>
            <p:cNvPr id="1607" name="Rectangle 160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08" name="Group 160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609" name="Picture 160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610" name="Picture 160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611" name="Group 1610"/>
          <p:cNvGrpSpPr/>
          <p:nvPr/>
        </p:nvGrpSpPr>
        <p:grpSpPr>
          <a:xfrm>
            <a:off x="-1157073" y="749660"/>
            <a:ext cx="1045558" cy="977168"/>
            <a:chOff x="-1219828" y="686619"/>
            <a:chExt cx="1045558" cy="977168"/>
          </a:xfrm>
        </p:grpSpPr>
        <p:sp>
          <p:nvSpPr>
            <p:cNvPr id="1612" name="Rectangle 161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13" name="Group 161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614" name="Picture 161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615" name="Picture 161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616" name="Group 1615"/>
          <p:cNvGrpSpPr/>
          <p:nvPr/>
        </p:nvGrpSpPr>
        <p:grpSpPr>
          <a:xfrm>
            <a:off x="-1169917" y="743308"/>
            <a:ext cx="1045558" cy="977168"/>
            <a:chOff x="-1219828" y="686619"/>
            <a:chExt cx="1045558" cy="977168"/>
          </a:xfrm>
        </p:grpSpPr>
        <p:sp>
          <p:nvSpPr>
            <p:cNvPr id="1617" name="Rectangle 161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18" name="Group 161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619" name="Picture 161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620" name="Picture 161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pic>
        <p:nvPicPr>
          <p:cNvPr id="1621" name="Picture 1620" descr="This document is released under Creative Commons License Attribution 4.0 International. Please feel free to share and adapt this document with appropriate credit to Giant Steps School.">
            <a:extLst>
              <a:ext uri="{FF2B5EF4-FFF2-40B4-BE49-F238E27FC236}">
                <a16:creationId xmlns:a16="http://schemas.microsoft.com/office/drawing/2014/main" id="{FDBDA742-EDB9-42C7-A8EC-CD98510B7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553497"/>
            <a:ext cx="8856663" cy="31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2" name="Picture 1621">
            <a:extLst>
              <a:ext uri="{FF2B5EF4-FFF2-40B4-BE49-F238E27FC236}">
                <a16:creationId xmlns:a16="http://schemas.microsoft.com/office/drawing/2014/main" id="{22420626-01A6-4B02-BCA4-669AC9F91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2090" y="6100520"/>
            <a:ext cx="323564" cy="63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444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43811" y="403825"/>
            <a:ext cx="4397117" cy="490134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585" dirty="0" smtClean="0">
                <a:latin typeface="Comic Sans MS" panose="030F0702030302020204" pitchFamily="66" charset="0"/>
              </a:rPr>
              <a:t>May - 2020</a:t>
            </a:r>
            <a:endParaRPr lang="en-AU" sz="2585" dirty="0">
              <a:latin typeface="Comic Sans MS" panose="030F0702030302020204" pitchFamily="66" charset="0"/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841756"/>
              </p:ext>
            </p:extLst>
          </p:nvPr>
        </p:nvGraphicFramePr>
        <p:xfrm>
          <a:off x="500433" y="1064001"/>
          <a:ext cx="8390872" cy="4987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8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0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 smtClean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Tuesday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 smtClean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Thursday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Friday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Saturday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Sunday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6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700" b="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2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3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8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9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10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11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12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13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14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15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16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17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18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19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21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22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23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24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25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26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27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28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29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30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31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552" name="Group 1551"/>
          <p:cNvGrpSpPr/>
          <p:nvPr/>
        </p:nvGrpSpPr>
        <p:grpSpPr>
          <a:xfrm>
            <a:off x="-1029452" y="1962341"/>
            <a:ext cx="597994" cy="863943"/>
            <a:chOff x="1994400" y="4454521"/>
            <a:chExt cx="601866" cy="932871"/>
          </a:xfrm>
        </p:grpSpPr>
        <p:pic>
          <p:nvPicPr>
            <p:cNvPr id="1553" name="Picture 155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54" name="Picture 155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55" name="Group 1554"/>
          <p:cNvGrpSpPr/>
          <p:nvPr/>
        </p:nvGrpSpPr>
        <p:grpSpPr>
          <a:xfrm>
            <a:off x="-1021592" y="1959870"/>
            <a:ext cx="597994" cy="863943"/>
            <a:chOff x="1994400" y="4454521"/>
            <a:chExt cx="601866" cy="932871"/>
          </a:xfrm>
        </p:grpSpPr>
        <p:pic>
          <p:nvPicPr>
            <p:cNvPr id="1556" name="Picture 155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57" name="Picture 155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58" name="Group 1557"/>
          <p:cNvGrpSpPr/>
          <p:nvPr/>
        </p:nvGrpSpPr>
        <p:grpSpPr>
          <a:xfrm>
            <a:off x="-1044295" y="1946962"/>
            <a:ext cx="597994" cy="863943"/>
            <a:chOff x="1994400" y="4454521"/>
            <a:chExt cx="601866" cy="932871"/>
          </a:xfrm>
        </p:grpSpPr>
        <p:pic>
          <p:nvPicPr>
            <p:cNvPr id="1559" name="Picture 155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60" name="Picture 155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61" name="Group 1560"/>
          <p:cNvGrpSpPr/>
          <p:nvPr/>
        </p:nvGrpSpPr>
        <p:grpSpPr>
          <a:xfrm>
            <a:off x="-1048640" y="1943639"/>
            <a:ext cx="597994" cy="863943"/>
            <a:chOff x="1994400" y="4454521"/>
            <a:chExt cx="601866" cy="932871"/>
          </a:xfrm>
        </p:grpSpPr>
        <p:pic>
          <p:nvPicPr>
            <p:cNvPr id="1562" name="Picture 156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63" name="Picture 156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64" name="Group 1563"/>
          <p:cNvGrpSpPr/>
          <p:nvPr/>
        </p:nvGrpSpPr>
        <p:grpSpPr>
          <a:xfrm>
            <a:off x="-1027128" y="1976348"/>
            <a:ext cx="597994" cy="863943"/>
            <a:chOff x="1994400" y="4454521"/>
            <a:chExt cx="601866" cy="932871"/>
          </a:xfrm>
        </p:grpSpPr>
        <p:pic>
          <p:nvPicPr>
            <p:cNvPr id="1565" name="Picture 156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66" name="Picture 156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67" name="Group 1566"/>
          <p:cNvGrpSpPr/>
          <p:nvPr/>
        </p:nvGrpSpPr>
        <p:grpSpPr>
          <a:xfrm>
            <a:off x="-1040780" y="1949126"/>
            <a:ext cx="597994" cy="863943"/>
            <a:chOff x="1994400" y="4454521"/>
            <a:chExt cx="601866" cy="932871"/>
          </a:xfrm>
        </p:grpSpPr>
        <p:pic>
          <p:nvPicPr>
            <p:cNvPr id="1568" name="Picture 156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69" name="Picture 156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70" name="Group 1569"/>
          <p:cNvGrpSpPr/>
          <p:nvPr/>
        </p:nvGrpSpPr>
        <p:grpSpPr>
          <a:xfrm>
            <a:off x="-1053886" y="1951836"/>
            <a:ext cx="597994" cy="863943"/>
            <a:chOff x="1994400" y="4454521"/>
            <a:chExt cx="601866" cy="932871"/>
          </a:xfrm>
        </p:grpSpPr>
        <p:pic>
          <p:nvPicPr>
            <p:cNvPr id="1571" name="Picture 157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72" name="Picture 157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73" name="Group 1572"/>
          <p:cNvGrpSpPr/>
          <p:nvPr/>
        </p:nvGrpSpPr>
        <p:grpSpPr>
          <a:xfrm>
            <a:off x="-1043104" y="1937282"/>
            <a:ext cx="597994" cy="863943"/>
            <a:chOff x="1994400" y="4454521"/>
            <a:chExt cx="601866" cy="932871"/>
          </a:xfrm>
        </p:grpSpPr>
        <p:pic>
          <p:nvPicPr>
            <p:cNvPr id="1574" name="Picture 157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75" name="Picture 157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76" name="Group 1575"/>
          <p:cNvGrpSpPr/>
          <p:nvPr/>
        </p:nvGrpSpPr>
        <p:grpSpPr>
          <a:xfrm>
            <a:off x="-1027128" y="1938153"/>
            <a:ext cx="597994" cy="863943"/>
            <a:chOff x="1994400" y="4454521"/>
            <a:chExt cx="601866" cy="932871"/>
          </a:xfrm>
        </p:grpSpPr>
        <p:pic>
          <p:nvPicPr>
            <p:cNvPr id="1577" name="Picture 157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78" name="Picture 157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79" name="Group 1578"/>
          <p:cNvGrpSpPr/>
          <p:nvPr/>
        </p:nvGrpSpPr>
        <p:grpSpPr>
          <a:xfrm>
            <a:off x="-1029452" y="1944274"/>
            <a:ext cx="597994" cy="863943"/>
            <a:chOff x="1994400" y="4454521"/>
            <a:chExt cx="601866" cy="932871"/>
          </a:xfrm>
        </p:grpSpPr>
        <p:pic>
          <p:nvPicPr>
            <p:cNvPr id="1580" name="Picture 157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81" name="Picture 158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82" name="Group 1581"/>
          <p:cNvGrpSpPr/>
          <p:nvPr/>
        </p:nvGrpSpPr>
        <p:grpSpPr>
          <a:xfrm>
            <a:off x="-1264513" y="3211737"/>
            <a:ext cx="1019248" cy="884493"/>
            <a:chOff x="7371850" y="54928"/>
            <a:chExt cx="1158949" cy="936122"/>
          </a:xfrm>
        </p:grpSpPr>
        <p:sp>
          <p:nvSpPr>
            <p:cNvPr id="1583" name="Rectangle 158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84" name="Group 158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585" name="Picture 158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586" name="&quot;No&quot; Symbol 158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87" name="Group 1586"/>
          <p:cNvGrpSpPr/>
          <p:nvPr/>
        </p:nvGrpSpPr>
        <p:grpSpPr>
          <a:xfrm>
            <a:off x="-1272712" y="3201891"/>
            <a:ext cx="1019248" cy="884493"/>
            <a:chOff x="7371850" y="54928"/>
            <a:chExt cx="1158949" cy="936122"/>
          </a:xfrm>
        </p:grpSpPr>
        <p:sp>
          <p:nvSpPr>
            <p:cNvPr id="1588" name="Rectangle 158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89" name="Group 158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590" name="Picture 158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591" name="&quot;No&quot; Symbol 159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92" name="Group 1591"/>
          <p:cNvGrpSpPr/>
          <p:nvPr/>
        </p:nvGrpSpPr>
        <p:grpSpPr>
          <a:xfrm>
            <a:off x="-1300892" y="4524973"/>
            <a:ext cx="1019248" cy="914672"/>
            <a:chOff x="-1561924" y="3620866"/>
            <a:chExt cx="1019248" cy="914672"/>
          </a:xfrm>
        </p:grpSpPr>
        <p:pic>
          <p:nvPicPr>
            <p:cNvPr id="1593" name="Picture 159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594" name="Rectangle 159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95" name="Group 1594"/>
          <p:cNvGrpSpPr/>
          <p:nvPr/>
        </p:nvGrpSpPr>
        <p:grpSpPr>
          <a:xfrm>
            <a:off x="-1257980" y="3226950"/>
            <a:ext cx="1019248" cy="884493"/>
            <a:chOff x="7371850" y="54928"/>
            <a:chExt cx="1158949" cy="936122"/>
          </a:xfrm>
        </p:grpSpPr>
        <p:sp>
          <p:nvSpPr>
            <p:cNvPr id="1596" name="Rectangle 159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97" name="Group 159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598" name="Picture 159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599" name="&quot;No&quot; Symbol 159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00" name="Group 1599"/>
          <p:cNvGrpSpPr/>
          <p:nvPr/>
        </p:nvGrpSpPr>
        <p:grpSpPr>
          <a:xfrm>
            <a:off x="-1266179" y="3217104"/>
            <a:ext cx="1019248" cy="884493"/>
            <a:chOff x="7371850" y="54928"/>
            <a:chExt cx="1158949" cy="936122"/>
          </a:xfrm>
        </p:grpSpPr>
        <p:sp>
          <p:nvSpPr>
            <p:cNvPr id="1601" name="Rectangle 160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02" name="Group 160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03" name="Picture 160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04" name="&quot;No&quot; Symbol 160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05" name="Group 1604"/>
          <p:cNvGrpSpPr/>
          <p:nvPr/>
        </p:nvGrpSpPr>
        <p:grpSpPr>
          <a:xfrm>
            <a:off x="-1259396" y="3224435"/>
            <a:ext cx="1019248" cy="884493"/>
            <a:chOff x="7371850" y="54928"/>
            <a:chExt cx="1158949" cy="936122"/>
          </a:xfrm>
        </p:grpSpPr>
        <p:sp>
          <p:nvSpPr>
            <p:cNvPr id="1606" name="Rectangle 160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07" name="Group 160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08" name="Picture 160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09" name="&quot;No&quot; Symbol 160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10" name="Group 1609"/>
          <p:cNvGrpSpPr/>
          <p:nvPr/>
        </p:nvGrpSpPr>
        <p:grpSpPr>
          <a:xfrm>
            <a:off x="-1267595" y="3214589"/>
            <a:ext cx="1019248" cy="884493"/>
            <a:chOff x="7371850" y="54928"/>
            <a:chExt cx="1158949" cy="936122"/>
          </a:xfrm>
        </p:grpSpPr>
        <p:sp>
          <p:nvSpPr>
            <p:cNvPr id="1611" name="Rectangle 161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12" name="Group 161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13" name="Picture 161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14" name="&quot;No&quot; Symbol 161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15" name="Group 1614"/>
          <p:cNvGrpSpPr/>
          <p:nvPr/>
        </p:nvGrpSpPr>
        <p:grpSpPr>
          <a:xfrm>
            <a:off x="-1252863" y="3239648"/>
            <a:ext cx="1019248" cy="884493"/>
            <a:chOff x="7371850" y="54928"/>
            <a:chExt cx="1158949" cy="936122"/>
          </a:xfrm>
        </p:grpSpPr>
        <p:sp>
          <p:nvSpPr>
            <p:cNvPr id="1616" name="Rectangle 161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17" name="Group 161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18" name="Picture 161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19" name="&quot;No&quot; Symbol 161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20" name="Group 1619"/>
          <p:cNvGrpSpPr/>
          <p:nvPr/>
        </p:nvGrpSpPr>
        <p:grpSpPr>
          <a:xfrm>
            <a:off x="-1261062" y="3229802"/>
            <a:ext cx="1019248" cy="884493"/>
            <a:chOff x="7371850" y="54928"/>
            <a:chExt cx="1158949" cy="936122"/>
          </a:xfrm>
        </p:grpSpPr>
        <p:sp>
          <p:nvSpPr>
            <p:cNvPr id="1621" name="Rectangle 162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22" name="Group 162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23" name="Picture 162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24" name="&quot;No&quot; Symbol 162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25" name="Group 1624"/>
          <p:cNvGrpSpPr/>
          <p:nvPr/>
        </p:nvGrpSpPr>
        <p:grpSpPr>
          <a:xfrm>
            <a:off x="-1267595" y="3224435"/>
            <a:ext cx="1019248" cy="884493"/>
            <a:chOff x="7371850" y="54928"/>
            <a:chExt cx="1158949" cy="936122"/>
          </a:xfrm>
        </p:grpSpPr>
        <p:sp>
          <p:nvSpPr>
            <p:cNvPr id="1626" name="Rectangle 162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27" name="Group 162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28" name="Picture 162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29" name="&quot;No&quot; Symbol 162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30" name="Group 1629"/>
          <p:cNvGrpSpPr/>
          <p:nvPr/>
        </p:nvGrpSpPr>
        <p:grpSpPr>
          <a:xfrm>
            <a:off x="-1275794" y="3214589"/>
            <a:ext cx="1019248" cy="884493"/>
            <a:chOff x="7371850" y="54928"/>
            <a:chExt cx="1158949" cy="936122"/>
          </a:xfrm>
        </p:grpSpPr>
        <p:sp>
          <p:nvSpPr>
            <p:cNvPr id="1631" name="Rectangle 163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32" name="Group 163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33" name="Picture 163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34" name="&quot;No&quot; Symbol 163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35" name="Group 1634"/>
          <p:cNvGrpSpPr/>
          <p:nvPr/>
        </p:nvGrpSpPr>
        <p:grpSpPr>
          <a:xfrm>
            <a:off x="-1261062" y="3239648"/>
            <a:ext cx="1019248" cy="884493"/>
            <a:chOff x="7371850" y="54928"/>
            <a:chExt cx="1158949" cy="936122"/>
          </a:xfrm>
        </p:grpSpPr>
        <p:sp>
          <p:nvSpPr>
            <p:cNvPr id="1636" name="Rectangle 163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37" name="Group 163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38" name="Picture 163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39" name="&quot;No&quot; Symbol 163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40" name="Group 1639"/>
          <p:cNvGrpSpPr/>
          <p:nvPr/>
        </p:nvGrpSpPr>
        <p:grpSpPr>
          <a:xfrm>
            <a:off x="-1269261" y="3229802"/>
            <a:ext cx="1019248" cy="884493"/>
            <a:chOff x="7371850" y="54928"/>
            <a:chExt cx="1158949" cy="936122"/>
          </a:xfrm>
        </p:grpSpPr>
        <p:sp>
          <p:nvSpPr>
            <p:cNvPr id="1641" name="Rectangle 164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42" name="Group 164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43" name="Picture 164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44" name="&quot;No&quot; Symbol 164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45" name="Group 1644"/>
          <p:cNvGrpSpPr/>
          <p:nvPr/>
        </p:nvGrpSpPr>
        <p:grpSpPr>
          <a:xfrm>
            <a:off x="-1262478" y="3237133"/>
            <a:ext cx="1019248" cy="884493"/>
            <a:chOff x="7371850" y="54928"/>
            <a:chExt cx="1158949" cy="936122"/>
          </a:xfrm>
        </p:grpSpPr>
        <p:sp>
          <p:nvSpPr>
            <p:cNvPr id="1646" name="Rectangle 164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47" name="Group 164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48" name="Picture 164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49" name="&quot;No&quot; Symbol 164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50" name="Group 1649"/>
          <p:cNvGrpSpPr/>
          <p:nvPr/>
        </p:nvGrpSpPr>
        <p:grpSpPr>
          <a:xfrm>
            <a:off x="-1270677" y="3227287"/>
            <a:ext cx="1019248" cy="884493"/>
            <a:chOff x="7371850" y="54928"/>
            <a:chExt cx="1158949" cy="936122"/>
          </a:xfrm>
        </p:grpSpPr>
        <p:sp>
          <p:nvSpPr>
            <p:cNvPr id="1651" name="Rectangle 165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52" name="Group 165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53" name="Picture 165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54" name="&quot;No&quot; Symbol 165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55" name="Group 1654"/>
          <p:cNvGrpSpPr/>
          <p:nvPr/>
        </p:nvGrpSpPr>
        <p:grpSpPr>
          <a:xfrm>
            <a:off x="-1255945" y="3252346"/>
            <a:ext cx="1019248" cy="884493"/>
            <a:chOff x="7371850" y="54928"/>
            <a:chExt cx="1158949" cy="936122"/>
          </a:xfrm>
        </p:grpSpPr>
        <p:sp>
          <p:nvSpPr>
            <p:cNvPr id="1656" name="Rectangle 165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57" name="Group 165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58" name="Picture 165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59" name="&quot;No&quot; Symbol 165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60" name="Group 1659"/>
          <p:cNvGrpSpPr/>
          <p:nvPr/>
        </p:nvGrpSpPr>
        <p:grpSpPr>
          <a:xfrm>
            <a:off x="-1264144" y="3242500"/>
            <a:ext cx="1019248" cy="884493"/>
            <a:chOff x="7371850" y="54928"/>
            <a:chExt cx="1158949" cy="936122"/>
          </a:xfrm>
        </p:grpSpPr>
        <p:sp>
          <p:nvSpPr>
            <p:cNvPr id="1661" name="Rectangle 166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62" name="Group 166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63" name="Picture 166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64" name="&quot;No&quot; Symbol 166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65" name="Group 1664"/>
          <p:cNvGrpSpPr/>
          <p:nvPr/>
        </p:nvGrpSpPr>
        <p:grpSpPr>
          <a:xfrm>
            <a:off x="-1286521" y="3217104"/>
            <a:ext cx="1019248" cy="884493"/>
            <a:chOff x="7371850" y="54928"/>
            <a:chExt cx="1158949" cy="936122"/>
          </a:xfrm>
        </p:grpSpPr>
        <p:sp>
          <p:nvSpPr>
            <p:cNvPr id="1666" name="Rectangle 166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67" name="Group 166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68" name="Picture 166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69" name="&quot;No&quot; Symbol 166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70" name="Group 1669"/>
          <p:cNvGrpSpPr/>
          <p:nvPr/>
        </p:nvGrpSpPr>
        <p:grpSpPr>
          <a:xfrm>
            <a:off x="-1294720" y="3207258"/>
            <a:ext cx="1019248" cy="884493"/>
            <a:chOff x="7371850" y="54928"/>
            <a:chExt cx="1158949" cy="936122"/>
          </a:xfrm>
        </p:grpSpPr>
        <p:sp>
          <p:nvSpPr>
            <p:cNvPr id="1671" name="Rectangle 167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72" name="Group 167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73" name="Picture 167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74" name="&quot;No&quot; Symbol 167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75" name="Group 1674"/>
          <p:cNvGrpSpPr/>
          <p:nvPr/>
        </p:nvGrpSpPr>
        <p:grpSpPr>
          <a:xfrm>
            <a:off x="-1279988" y="3232317"/>
            <a:ext cx="1019248" cy="884493"/>
            <a:chOff x="7371850" y="54928"/>
            <a:chExt cx="1158949" cy="936122"/>
          </a:xfrm>
        </p:grpSpPr>
        <p:sp>
          <p:nvSpPr>
            <p:cNvPr id="1676" name="Rectangle 167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77" name="Group 167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78" name="Picture 167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79" name="&quot;No&quot; Symbol 167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80" name="Group 1679"/>
          <p:cNvGrpSpPr/>
          <p:nvPr/>
        </p:nvGrpSpPr>
        <p:grpSpPr>
          <a:xfrm>
            <a:off x="-1288187" y="3222471"/>
            <a:ext cx="1019248" cy="884493"/>
            <a:chOff x="7371850" y="54928"/>
            <a:chExt cx="1158949" cy="936122"/>
          </a:xfrm>
        </p:grpSpPr>
        <p:sp>
          <p:nvSpPr>
            <p:cNvPr id="1681" name="Rectangle 168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82" name="Group 168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83" name="Picture 168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84" name="&quot;No&quot; Symbol 168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85" name="Group 1684"/>
          <p:cNvGrpSpPr/>
          <p:nvPr/>
        </p:nvGrpSpPr>
        <p:grpSpPr>
          <a:xfrm>
            <a:off x="-1281404" y="3229802"/>
            <a:ext cx="1019248" cy="884493"/>
            <a:chOff x="7371850" y="54928"/>
            <a:chExt cx="1158949" cy="936122"/>
          </a:xfrm>
        </p:grpSpPr>
        <p:sp>
          <p:nvSpPr>
            <p:cNvPr id="1686" name="Rectangle 168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87" name="Group 168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88" name="Picture 168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89" name="&quot;No&quot; Symbol 168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90" name="Group 1689"/>
          <p:cNvGrpSpPr/>
          <p:nvPr/>
        </p:nvGrpSpPr>
        <p:grpSpPr>
          <a:xfrm>
            <a:off x="-1289603" y="3219956"/>
            <a:ext cx="1019248" cy="884493"/>
            <a:chOff x="7371850" y="54928"/>
            <a:chExt cx="1158949" cy="936122"/>
          </a:xfrm>
        </p:grpSpPr>
        <p:sp>
          <p:nvSpPr>
            <p:cNvPr id="1691" name="Rectangle 169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92" name="Group 169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93" name="Picture 169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94" name="&quot;No&quot; Symbol 169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95" name="Group 1694"/>
          <p:cNvGrpSpPr/>
          <p:nvPr/>
        </p:nvGrpSpPr>
        <p:grpSpPr>
          <a:xfrm>
            <a:off x="-1274871" y="3245015"/>
            <a:ext cx="1019248" cy="884493"/>
            <a:chOff x="7371850" y="54928"/>
            <a:chExt cx="1158949" cy="936122"/>
          </a:xfrm>
        </p:grpSpPr>
        <p:sp>
          <p:nvSpPr>
            <p:cNvPr id="1696" name="Rectangle 169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97" name="Group 169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98" name="Picture 169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99" name="&quot;No&quot; Symbol 169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00" name="Group 1699"/>
          <p:cNvGrpSpPr/>
          <p:nvPr/>
        </p:nvGrpSpPr>
        <p:grpSpPr>
          <a:xfrm>
            <a:off x="-1283070" y="3235169"/>
            <a:ext cx="1019248" cy="884493"/>
            <a:chOff x="7371850" y="54928"/>
            <a:chExt cx="1158949" cy="936122"/>
          </a:xfrm>
        </p:grpSpPr>
        <p:sp>
          <p:nvSpPr>
            <p:cNvPr id="1701" name="Rectangle 170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02" name="Group 170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03" name="Picture 170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04" name="&quot;No&quot; Symbol 170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05" name="Group 1704"/>
          <p:cNvGrpSpPr/>
          <p:nvPr/>
        </p:nvGrpSpPr>
        <p:grpSpPr>
          <a:xfrm>
            <a:off x="-1289603" y="3229802"/>
            <a:ext cx="1019248" cy="884493"/>
            <a:chOff x="7371850" y="54928"/>
            <a:chExt cx="1158949" cy="936122"/>
          </a:xfrm>
        </p:grpSpPr>
        <p:sp>
          <p:nvSpPr>
            <p:cNvPr id="1706" name="Rectangle 170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07" name="Group 170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08" name="Picture 170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09" name="&quot;No&quot; Symbol 170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10" name="Group 1709"/>
          <p:cNvGrpSpPr/>
          <p:nvPr/>
        </p:nvGrpSpPr>
        <p:grpSpPr>
          <a:xfrm>
            <a:off x="-1297802" y="3219956"/>
            <a:ext cx="1019248" cy="884493"/>
            <a:chOff x="7371850" y="54928"/>
            <a:chExt cx="1158949" cy="936122"/>
          </a:xfrm>
        </p:grpSpPr>
        <p:sp>
          <p:nvSpPr>
            <p:cNvPr id="1711" name="Rectangle 171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12" name="Group 171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13" name="Picture 171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14" name="&quot;No&quot; Symbol 171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15" name="Group 1714"/>
          <p:cNvGrpSpPr/>
          <p:nvPr/>
        </p:nvGrpSpPr>
        <p:grpSpPr>
          <a:xfrm>
            <a:off x="-1283070" y="3245015"/>
            <a:ext cx="1019248" cy="884493"/>
            <a:chOff x="7371850" y="54928"/>
            <a:chExt cx="1158949" cy="936122"/>
          </a:xfrm>
        </p:grpSpPr>
        <p:sp>
          <p:nvSpPr>
            <p:cNvPr id="1716" name="Rectangle 171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17" name="Group 171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18" name="Picture 171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19" name="&quot;No&quot; Symbol 171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20" name="Group 1719"/>
          <p:cNvGrpSpPr/>
          <p:nvPr/>
        </p:nvGrpSpPr>
        <p:grpSpPr>
          <a:xfrm>
            <a:off x="-1291269" y="3235169"/>
            <a:ext cx="1019248" cy="884493"/>
            <a:chOff x="7371850" y="54928"/>
            <a:chExt cx="1158949" cy="936122"/>
          </a:xfrm>
        </p:grpSpPr>
        <p:sp>
          <p:nvSpPr>
            <p:cNvPr id="1721" name="Rectangle 172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22" name="Group 172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23" name="Picture 172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24" name="&quot;No&quot; Symbol 172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25" name="Group 1724"/>
          <p:cNvGrpSpPr/>
          <p:nvPr/>
        </p:nvGrpSpPr>
        <p:grpSpPr>
          <a:xfrm>
            <a:off x="-1284486" y="3242500"/>
            <a:ext cx="1019248" cy="884493"/>
            <a:chOff x="7371850" y="54928"/>
            <a:chExt cx="1158949" cy="936122"/>
          </a:xfrm>
        </p:grpSpPr>
        <p:sp>
          <p:nvSpPr>
            <p:cNvPr id="1726" name="Rectangle 172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27" name="Group 172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28" name="Picture 172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29" name="&quot;No&quot; Symbol 172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30" name="Group 1729"/>
          <p:cNvGrpSpPr/>
          <p:nvPr/>
        </p:nvGrpSpPr>
        <p:grpSpPr>
          <a:xfrm>
            <a:off x="-1292685" y="3232654"/>
            <a:ext cx="1019248" cy="884493"/>
            <a:chOff x="7371850" y="54928"/>
            <a:chExt cx="1158949" cy="936122"/>
          </a:xfrm>
        </p:grpSpPr>
        <p:sp>
          <p:nvSpPr>
            <p:cNvPr id="1731" name="Rectangle 173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32" name="Group 173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33" name="Picture 173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34" name="&quot;No&quot; Symbol 173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35" name="Group 1734"/>
          <p:cNvGrpSpPr/>
          <p:nvPr/>
        </p:nvGrpSpPr>
        <p:grpSpPr>
          <a:xfrm>
            <a:off x="-1277953" y="3257713"/>
            <a:ext cx="1019248" cy="884493"/>
            <a:chOff x="7371850" y="54928"/>
            <a:chExt cx="1158949" cy="936122"/>
          </a:xfrm>
        </p:grpSpPr>
        <p:sp>
          <p:nvSpPr>
            <p:cNvPr id="1736" name="Rectangle 173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37" name="Group 173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38" name="Picture 173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39" name="&quot;No&quot; Symbol 173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40" name="Group 1739"/>
          <p:cNvGrpSpPr/>
          <p:nvPr/>
        </p:nvGrpSpPr>
        <p:grpSpPr>
          <a:xfrm>
            <a:off x="-1286152" y="3247867"/>
            <a:ext cx="1019248" cy="884493"/>
            <a:chOff x="7371850" y="54928"/>
            <a:chExt cx="1158949" cy="936122"/>
          </a:xfrm>
        </p:grpSpPr>
        <p:sp>
          <p:nvSpPr>
            <p:cNvPr id="1741" name="Rectangle 174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42" name="Group 174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43" name="Picture 174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44" name="&quot;No&quot; Symbol 174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45" name="Group 1744"/>
          <p:cNvGrpSpPr/>
          <p:nvPr/>
        </p:nvGrpSpPr>
        <p:grpSpPr>
          <a:xfrm>
            <a:off x="-1277953" y="3198546"/>
            <a:ext cx="1019248" cy="884493"/>
            <a:chOff x="7371850" y="54928"/>
            <a:chExt cx="1158949" cy="936122"/>
          </a:xfrm>
        </p:grpSpPr>
        <p:sp>
          <p:nvSpPr>
            <p:cNvPr id="1746" name="Rectangle 174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47" name="Group 174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48" name="Picture 174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49" name="&quot;No&quot; Symbol 174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50" name="Group 1749"/>
          <p:cNvGrpSpPr/>
          <p:nvPr/>
        </p:nvGrpSpPr>
        <p:grpSpPr>
          <a:xfrm>
            <a:off x="-1286152" y="3188700"/>
            <a:ext cx="1019248" cy="884493"/>
            <a:chOff x="7371850" y="54928"/>
            <a:chExt cx="1158949" cy="936122"/>
          </a:xfrm>
        </p:grpSpPr>
        <p:sp>
          <p:nvSpPr>
            <p:cNvPr id="1751" name="Rectangle 175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52" name="Group 175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53" name="Picture 175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54" name="&quot;No&quot; Symbol 175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55" name="Group 1754"/>
          <p:cNvGrpSpPr/>
          <p:nvPr/>
        </p:nvGrpSpPr>
        <p:grpSpPr>
          <a:xfrm>
            <a:off x="-1271420" y="3213759"/>
            <a:ext cx="1019248" cy="884493"/>
            <a:chOff x="7371850" y="54928"/>
            <a:chExt cx="1158949" cy="936122"/>
          </a:xfrm>
        </p:grpSpPr>
        <p:sp>
          <p:nvSpPr>
            <p:cNvPr id="1756" name="Rectangle 175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57" name="Group 175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58" name="Picture 175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59" name="&quot;No&quot; Symbol 175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60" name="Group 1759"/>
          <p:cNvGrpSpPr/>
          <p:nvPr/>
        </p:nvGrpSpPr>
        <p:grpSpPr>
          <a:xfrm>
            <a:off x="-1279619" y="3203913"/>
            <a:ext cx="1019248" cy="884493"/>
            <a:chOff x="7371850" y="54928"/>
            <a:chExt cx="1158949" cy="936122"/>
          </a:xfrm>
        </p:grpSpPr>
        <p:sp>
          <p:nvSpPr>
            <p:cNvPr id="1761" name="Rectangle 176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62" name="Group 176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63" name="Picture 176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64" name="&quot;No&quot; Symbol 176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65" name="Group 1764"/>
          <p:cNvGrpSpPr/>
          <p:nvPr/>
        </p:nvGrpSpPr>
        <p:grpSpPr>
          <a:xfrm>
            <a:off x="-1272836" y="3211244"/>
            <a:ext cx="1019248" cy="884493"/>
            <a:chOff x="7371850" y="54928"/>
            <a:chExt cx="1158949" cy="936122"/>
          </a:xfrm>
        </p:grpSpPr>
        <p:sp>
          <p:nvSpPr>
            <p:cNvPr id="1766" name="Rectangle 176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67" name="Group 176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68" name="Picture 176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69" name="&quot;No&quot; Symbol 176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70" name="Group 1769"/>
          <p:cNvGrpSpPr/>
          <p:nvPr/>
        </p:nvGrpSpPr>
        <p:grpSpPr>
          <a:xfrm>
            <a:off x="-1281035" y="3201398"/>
            <a:ext cx="1019248" cy="884493"/>
            <a:chOff x="7371850" y="54928"/>
            <a:chExt cx="1158949" cy="936122"/>
          </a:xfrm>
        </p:grpSpPr>
        <p:sp>
          <p:nvSpPr>
            <p:cNvPr id="1771" name="Rectangle 177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72" name="Group 177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73" name="Picture 177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74" name="&quot;No&quot; Symbol 177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75" name="Group 1774"/>
          <p:cNvGrpSpPr/>
          <p:nvPr/>
        </p:nvGrpSpPr>
        <p:grpSpPr>
          <a:xfrm>
            <a:off x="-1266303" y="3226457"/>
            <a:ext cx="1019248" cy="884493"/>
            <a:chOff x="7371850" y="54928"/>
            <a:chExt cx="1158949" cy="936122"/>
          </a:xfrm>
        </p:grpSpPr>
        <p:sp>
          <p:nvSpPr>
            <p:cNvPr id="1776" name="Rectangle 177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77" name="Group 177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78" name="Picture 177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79" name="&quot;No&quot; Symbol 177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80" name="Group 1779"/>
          <p:cNvGrpSpPr/>
          <p:nvPr/>
        </p:nvGrpSpPr>
        <p:grpSpPr>
          <a:xfrm>
            <a:off x="-1274502" y="3216611"/>
            <a:ext cx="1019248" cy="884493"/>
            <a:chOff x="7371850" y="54928"/>
            <a:chExt cx="1158949" cy="936122"/>
          </a:xfrm>
        </p:grpSpPr>
        <p:sp>
          <p:nvSpPr>
            <p:cNvPr id="1781" name="Rectangle 178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82" name="Group 178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83" name="Picture 178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84" name="&quot;No&quot; Symbol 178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85" name="Group 1784"/>
          <p:cNvGrpSpPr/>
          <p:nvPr/>
        </p:nvGrpSpPr>
        <p:grpSpPr>
          <a:xfrm>
            <a:off x="-1281035" y="3211244"/>
            <a:ext cx="1019248" cy="884493"/>
            <a:chOff x="7371850" y="54928"/>
            <a:chExt cx="1158949" cy="936122"/>
          </a:xfrm>
        </p:grpSpPr>
        <p:sp>
          <p:nvSpPr>
            <p:cNvPr id="1786" name="Rectangle 178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87" name="Group 178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88" name="Picture 178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89" name="&quot;No&quot; Symbol 178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90" name="Group 1789"/>
          <p:cNvGrpSpPr/>
          <p:nvPr/>
        </p:nvGrpSpPr>
        <p:grpSpPr>
          <a:xfrm>
            <a:off x="-1289234" y="3201398"/>
            <a:ext cx="1019248" cy="884493"/>
            <a:chOff x="7371850" y="54928"/>
            <a:chExt cx="1158949" cy="936122"/>
          </a:xfrm>
        </p:grpSpPr>
        <p:sp>
          <p:nvSpPr>
            <p:cNvPr id="1791" name="Rectangle 179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92" name="Group 179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93" name="Picture 179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94" name="&quot;No&quot; Symbol 179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95" name="Group 1794"/>
          <p:cNvGrpSpPr/>
          <p:nvPr/>
        </p:nvGrpSpPr>
        <p:grpSpPr>
          <a:xfrm>
            <a:off x="-1274502" y="3226457"/>
            <a:ext cx="1019248" cy="884493"/>
            <a:chOff x="7371850" y="54928"/>
            <a:chExt cx="1158949" cy="936122"/>
          </a:xfrm>
        </p:grpSpPr>
        <p:sp>
          <p:nvSpPr>
            <p:cNvPr id="1796" name="Rectangle 179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97" name="Group 179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798" name="Picture 179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799" name="&quot;No&quot; Symbol 179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00" name="Group 1799"/>
          <p:cNvGrpSpPr/>
          <p:nvPr/>
        </p:nvGrpSpPr>
        <p:grpSpPr>
          <a:xfrm>
            <a:off x="-1282701" y="3216611"/>
            <a:ext cx="1019248" cy="884493"/>
            <a:chOff x="7371850" y="54928"/>
            <a:chExt cx="1158949" cy="936122"/>
          </a:xfrm>
        </p:grpSpPr>
        <p:sp>
          <p:nvSpPr>
            <p:cNvPr id="1801" name="Rectangle 180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02" name="Group 180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03" name="Picture 180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04" name="&quot;No&quot; Symbol 180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05" name="Group 1804"/>
          <p:cNvGrpSpPr/>
          <p:nvPr/>
        </p:nvGrpSpPr>
        <p:grpSpPr>
          <a:xfrm>
            <a:off x="-1275918" y="3223942"/>
            <a:ext cx="1019248" cy="884493"/>
            <a:chOff x="7371850" y="54928"/>
            <a:chExt cx="1158949" cy="936122"/>
          </a:xfrm>
        </p:grpSpPr>
        <p:sp>
          <p:nvSpPr>
            <p:cNvPr id="1806" name="Rectangle 180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07" name="Group 180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08" name="Picture 180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09" name="&quot;No&quot; Symbol 180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10" name="Group 1809"/>
          <p:cNvGrpSpPr/>
          <p:nvPr/>
        </p:nvGrpSpPr>
        <p:grpSpPr>
          <a:xfrm>
            <a:off x="-1284117" y="3214096"/>
            <a:ext cx="1019248" cy="884493"/>
            <a:chOff x="7371850" y="54928"/>
            <a:chExt cx="1158949" cy="936122"/>
          </a:xfrm>
        </p:grpSpPr>
        <p:sp>
          <p:nvSpPr>
            <p:cNvPr id="1811" name="Rectangle 181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12" name="Group 181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13" name="Picture 181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14" name="&quot;No&quot; Symbol 181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15" name="Group 1814"/>
          <p:cNvGrpSpPr/>
          <p:nvPr/>
        </p:nvGrpSpPr>
        <p:grpSpPr>
          <a:xfrm>
            <a:off x="-1269385" y="3239155"/>
            <a:ext cx="1019248" cy="884493"/>
            <a:chOff x="7371850" y="54928"/>
            <a:chExt cx="1158949" cy="936122"/>
          </a:xfrm>
        </p:grpSpPr>
        <p:sp>
          <p:nvSpPr>
            <p:cNvPr id="1816" name="Rectangle 181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17" name="Group 181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18" name="Picture 181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19" name="&quot;No&quot; Symbol 181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20" name="Group 1819"/>
          <p:cNvGrpSpPr/>
          <p:nvPr/>
        </p:nvGrpSpPr>
        <p:grpSpPr>
          <a:xfrm>
            <a:off x="-1277584" y="3229309"/>
            <a:ext cx="1019248" cy="884493"/>
            <a:chOff x="7371850" y="54928"/>
            <a:chExt cx="1158949" cy="936122"/>
          </a:xfrm>
        </p:grpSpPr>
        <p:sp>
          <p:nvSpPr>
            <p:cNvPr id="1821" name="Rectangle 182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22" name="Group 182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23" name="Picture 182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24" name="&quot;No&quot; Symbol 182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25" name="Group 1824"/>
          <p:cNvGrpSpPr/>
          <p:nvPr/>
        </p:nvGrpSpPr>
        <p:grpSpPr>
          <a:xfrm>
            <a:off x="-1299961" y="3203913"/>
            <a:ext cx="1019248" cy="884493"/>
            <a:chOff x="7371850" y="54928"/>
            <a:chExt cx="1158949" cy="936122"/>
          </a:xfrm>
        </p:grpSpPr>
        <p:sp>
          <p:nvSpPr>
            <p:cNvPr id="1826" name="Rectangle 182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27" name="Group 182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28" name="Picture 182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29" name="&quot;No&quot; Symbol 182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30" name="Group 1829"/>
          <p:cNvGrpSpPr/>
          <p:nvPr/>
        </p:nvGrpSpPr>
        <p:grpSpPr>
          <a:xfrm>
            <a:off x="-1308160" y="3194067"/>
            <a:ext cx="1019248" cy="884493"/>
            <a:chOff x="7371850" y="54928"/>
            <a:chExt cx="1158949" cy="936122"/>
          </a:xfrm>
        </p:grpSpPr>
        <p:sp>
          <p:nvSpPr>
            <p:cNvPr id="1831" name="Rectangle 183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32" name="Group 183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33" name="Picture 183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34" name="&quot;No&quot; Symbol 183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35" name="Group 1834"/>
          <p:cNvGrpSpPr/>
          <p:nvPr/>
        </p:nvGrpSpPr>
        <p:grpSpPr>
          <a:xfrm>
            <a:off x="-1293428" y="3219126"/>
            <a:ext cx="1019248" cy="884493"/>
            <a:chOff x="7371850" y="54928"/>
            <a:chExt cx="1158949" cy="936122"/>
          </a:xfrm>
        </p:grpSpPr>
        <p:sp>
          <p:nvSpPr>
            <p:cNvPr id="1836" name="Rectangle 183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37" name="Group 183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38" name="Picture 183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39" name="&quot;No&quot; Symbol 183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40" name="Group 1839"/>
          <p:cNvGrpSpPr/>
          <p:nvPr/>
        </p:nvGrpSpPr>
        <p:grpSpPr>
          <a:xfrm>
            <a:off x="-1301627" y="3209280"/>
            <a:ext cx="1019248" cy="884493"/>
            <a:chOff x="7371850" y="54928"/>
            <a:chExt cx="1158949" cy="936122"/>
          </a:xfrm>
        </p:grpSpPr>
        <p:sp>
          <p:nvSpPr>
            <p:cNvPr id="1841" name="Rectangle 184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42" name="Group 184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43" name="Picture 184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44" name="&quot;No&quot; Symbol 184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45" name="Group 1844"/>
          <p:cNvGrpSpPr/>
          <p:nvPr/>
        </p:nvGrpSpPr>
        <p:grpSpPr>
          <a:xfrm>
            <a:off x="-1294844" y="3216611"/>
            <a:ext cx="1019248" cy="884493"/>
            <a:chOff x="7371850" y="54928"/>
            <a:chExt cx="1158949" cy="936122"/>
          </a:xfrm>
        </p:grpSpPr>
        <p:sp>
          <p:nvSpPr>
            <p:cNvPr id="1846" name="Rectangle 184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47" name="Group 184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48" name="Picture 184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49" name="&quot;No&quot; Symbol 184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50" name="Group 1849"/>
          <p:cNvGrpSpPr/>
          <p:nvPr/>
        </p:nvGrpSpPr>
        <p:grpSpPr>
          <a:xfrm>
            <a:off x="-1303043" y="3206765"/>
            <a:ext cx="1019248" cy="884493"/>
            <a:chOff x="7371850" y="54928"/>
            <a:chExt cx="1158949" cy="936122"/>
          </a:xfrm>
        </p:grpSpPr>
        <p:sp>
          <p:nvSpPr>
            <p:cNvPr id="1851" name="Rectangle 185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52" name="Group 185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53" name="Picture 185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54" name="&quot;No&quot; Symbol 185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55" name="Group 1854"/>
          <p:cNvGrpSpPr/>
          <p:nvPr/>
        </p:nvGrpSpPr>
        <p:grpSpPr>
          <a:xfrm>
            <a:off x="-1288311" y="3231824"/>
            <a:ext cx="1019248" cy="884493"/>
            <a:chOff x="7371850" y="54928"/>
            <a:chExt cx="1158949" cy="936122"/>
          </a:xfrm>
        </p:grpSpPr>
        <p:sp>
          <p:nvSpPr>
            <p:cNvPr id="1856" name="Rectangle 185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57" name="Group 185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58" name="Picture 185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59" name="&quot;No&quot; Symbol 185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60" name="Group 1859"/>
          <p:cNvGrpSpPr/>
          <p:nvPr/>
        </p:nvGrpSpPr>
        <p:grpSpPr>
          <a:xfrm>
            <a:off x="-1296510" y="3221978"/>
            <a:ext cx="1019248" cy="884493"/>
            <a:chOff x="7371850" y="54928"/>
            <a:chExt cx="1158949" cy="936122"/>
          </a:xfrm>
        </p:grpSpPr>
        <p:sp>
          <p:nvSpPr>
            <p:cNvPr id="1861" name="Rectangle 186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62" name="Group 186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63" name="Picture 186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64" name="&quot;No&quot; Symbol 186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65" name="Group 1864"/>
          <p:cNvGrpSpPr/>
          <p:nvPr/>
        </p:nvGrpSpPr>
        <p:grpSpPr>
          <a:xfrm>
            <a:off x="-1303043" y="3216611"/>
            <a:ext cx="1019248" cy="884493"/>
            <a:chOff x="7371850" y="54928"/>
            <a:chExt cx="1158949" cy="936122"/>
          </a:xfrm>
        </p:grpSpPr>
        <p:sp>
          <p:nvSpPr>
            <p:cNvPr id="1866" name="Rectangle 186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67" name="Group 186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68" name="Picture 186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69" name="&quot;No&quot; Symbol 186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70" name="Group 1869"/>
          <p:cNvGrpSpPr/>
          <p:nvPr/>
        </p:nvGrpSpPr>
        <p:grpSpPr>
          <a:xfrm>
            <a:off x="-1311242" y="3206765"/>
            <a:ext cx="1019248" cy="884493"/>
            <a:chOff x="7371850" y="54928"/>
            <a:chExt cx="1158949" cy="936122"/>
          </a:xfrm>
        </p:grpSpPr>
        <p:sp>
          <p:nvSpPr>
            <p:cNvPr id="1871" name="Rectangle 187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72" name="Group 187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73" name="Picture 187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74" name="&quot;No&quot; Symbol 187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75" name="Group 1874"/>
          <p:cNvGrpSpPr/>
          <p:nvPr/>
        </p:nvGrpSpPr>
        <p:grpSpPr>
          <a:xfrm>
            <a:off x="-1296510" y="3231824"/>
            <a:ext cx="1019248" cy="884493"/>
            <a:chOff x="7371850" y="54928"/>
            <a:chExt cx="1158949" cy="936122"/>
          </a:xfrm>
        </p:grpSpPr>
        <p:sp>
          <p:nvSpPr>
            <p:cNvPr id="1876" name="Rectangle 187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77" name="Group 187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78" name="Picture 187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79" name="&quot;No&quot; Symbol 187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80" name="Group 1879"/>
          <p:cNvGrpSpPr/>
          <p:nvPr/>
        </p:nvGrpSpPr>
        <p:grpSpPr>
          <a:xfrm>
            <a:off x="-1304709" y="3221978"/>
            <a:ext cx="1019248" cy="884493"/>
            <a:chOff x="7371850" y="54928"/>
            <a:chExt cx="1158949" cy="936122"/>
          </a:xfrm>
        </p:grpSpPr>
        <p:sp>
          <p:nvSpPr>
            <p:cNvPr id="1881" name="Rectangle 188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82" name="Group 188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83" name="Picture 188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84" name="&quot;No&quot; Symbol 188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85" name="Group 1884"/>
          <p:cNvGrpSpPr/>
          <p:nvPr/>
        </p:nvGrpSpPr>
        <p:grpSpPr>
          <a:xfrm>
            <a:off x="-1297926" y="3229309"/>
            <a:ext cx="1019248" cy="884493"/>
            <a:chOff x="7371850" y="54928"/>
            <a:chExt cx="1158949" cy="936122"/>
          </a:xfrm>
        </p:grpSpPr>
        <p:sp>
          <p:nvSpPr>
            <p:cNvPr id="1886" name="Rectangle 188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87" name="Group 188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88" name="Picture 188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89" name="&quot;No&quot; Symbol 188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90" name="Group 1889"/>
          <p:cNvGrpSpPr/>
          <p:nvPr/>
        </p:nvGrpSpPr>
        <p:grpSpPr>
          <a:xfrm>
            <a:off x="-1306125" y="3219463"/>
            <a:ext cx="1019248" cy="884493"/>
            <a:chOff x="7371850" y="54928"/>
            <a:chExt cx="1158949" cy="936122"/>
          </a:xfrm>
        </p:grpSpPr>
        <p:sp>
          <p:nvSpPr>
            <p:cNvPr id="1891" name="Rectangle 189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92" name="Group 189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93" name="Picture 189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94" name="&quot;No&quot; Symbol 189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95" name="Group 1894"/>
          <p:cNvGrpSpPr/>
          <p:nvPr/>
        </p:nvGrpSpPr>
        <p:grpSpPr>
          <a:xfrm>
            <a:off x="-1291393" y="3244522"/>
            <a:ext cx="1019248" cy="884493"/>
            <a:chOff x="7371850" y="54928"/>
            <a:chExt cx="1158949" cy="936122"/>
          </a:xfrm>
        </p:grpSpPr>
        <p:sp>
          <p:nvSpPr>
            <p:cNvPr id="1896" name="Rectangle 1895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897" name="Group 1896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898" name="Picture 189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899" name="&quot;No&quot; Symbol 1898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900" name="Group 1899"/>
          <p:cNvGrpSpPr/>
          <p:nvPr/>
        </p:nvGrpSpPr>
        <p:grpSpPr>
          <a:xfrm>
            <a:off x="-1299592" y="3234676"/>
            <a:ext cx="1019248" cy="884493"/>
            <a:chOff x="7371850" y="54928"/>
            <a:chExt cx="1158949" cy="936122"/>
          </a:xfrm>
        </p:grpSpPr>
        <p:sp>
          <p:nvSpPr>
            <p:cNvPr id="1901" name="Rectangle 1900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902" name="Group 1901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903" name="Picture 190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904" name="&quot;No&quot; Symbol 1903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905" name="Group 1904"/>
          <p:cNvGrpSpPr/>
          <p:nvPr/>
        </p:nvGrpSpPr>
        <p:grpSpPr>
          <a:xfrm>
            <a:off x="-1288311" y="4534104"/>
            <a:ext cx="1019248" cy="914672"/>
            <a:chOff x="-1561924" y="3620866"/>
            <a:chExt cx="1019248" cy="914672"/>
          </a:xfrm>
        </p:grpSpPr>
        <p:pic>
          <p:nvPicPr>
            <p:cNvPr id="1906" name="Picture 190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07" name="Rectangle 190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08" name="Group 1907"/>
          <p:cNvGrpSpPr/>
          <p:nvPr/>
        </p:nvGrpSpPr>
        <p:grpSpPr>
          <a:xfrm>
            <a:off x="-1313656" y="4529994"/>
            <a:ext cx="1019248" cy="914672"/>
            <a:chOff x="-1561924" y="3620866"/>
            <a:chExt cx="1019248" cy="914672"/>
          </a:xfrm>
        </p:grpSpPr>
        <p:pic>
          <p:nvPicPr>
            <p:cNvPr id="1909" name="Picture 190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10" name="Rectangle 190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11" name="Group 1910"/>
          <p:cNvGrpSpPr/>
          <p:nvPr/>
        </p:nvGrpSpPr>
        <p:grpSpPr>
          <a:xfrm>
            <a:off x="-1301075" y="4539125"/>
            <a:ext cx="1019248" cy="914672"/>
            <a:chOff x="-1561924" y="3620866"/>
            <a:chExt cx="1019248" cy="914672"/>
          </a:xfrm>
        </p:grpSpPr>
        <p:pic>
          <p:nvPicPr>
            <p:cNvPr id="1912" name="Picture 191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13" name="Rectangle 191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14" name="Group 1913"/>
          <p:cNvGrpSpPr/>
          <p:nvPr/>
        </p:nvGrpSpPr>
        <p:grpSpPr>
          <a:xfrm>
            <a:off x="-1305377" y="4529994"/>
            <a:ext cx="1019248" cy="914672"/>
            <a:chOff x="-1561924" y="3620866"/>
            <a:chExt cx="1019248" cy="914672"/>
          </a:xfrm>
        </p:grpSpPr>
        <p:pic>
          <p:nvPicPr>
            <p:cNvPr id="1915" name="Picture 191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16" name="Rectangle 191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17" name="Group 1916"/>
          <p:cNvGrpSpPr/>
          <p:nvPr/>
        </p:nvGrpSpPr>
        <p:grpSpPr>
          <a:xfrm>
            <a:off x="-1292796" y="4539125"/>
            <a:ext cx="1019248" cy="914672"/>
            <a:chOff x="-1561924" y="3620866"/>
            <a:chExt cx="1019248" cy="914672"/>
          </a:xfrm>
        </p:grpSpPr>
        <p:pic>
          <p:nvPicPr>
            <p:cNvPr id="1918" name="Picture 191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19" name="Rectangle 191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20" name="Group 1919"/>
          <p:cNvGrpSpPr/>
          <p:nvPr/>
        </p:nvGrpSpPr>
        <p:grpSpPr>
          <a:xfrm>
            <a:off x="-1318141" y="4535015"/>
            <a:ext cx="1019248" cy="914672"/>
            <a:chOff x="-1561924" y="3620866"/>
            <a:chExt cx="1019248" cy="914672"/>
          </a:xfrm>
        </p:grpSpPr>
        <p:pic>
          <p:nvPicPr>
            <p:cNvPr id="1921" name="Picture 192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22" name="Rectangle 192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23" name="Group 1922"/>
          <p:cNvGrpSpPr/>
          <p:nvPr/>
        </p:nvGrpSpPr>
        <p:grpSpPr>
          <a:xfrm>
            <a:off x="-1305560" y="4544146"/>
            <a:ext cx="1019248" cy="914672"/>
            <a:chOff x="-1561924" y="3620866"/>
            <a:chExt cx="1019248" cy="914672"/>
          </a:xfrm>
        </p:grpSpPr>
        <p:pic>
          <p:nvPicPr>
            <p:cNvPr id="1924" name="Picture 192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25" name="Rectangle 192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26" name="Group 1925"/>
          <p:cNvGrpSpPr/>
          <p:nvPr/>
        </p:nvGrpSpPr>
        <p:grpSpPr>
          <a:xfrm>
            <a:off x="-1322596" y="4511929"/>
            <a:ext cx="1019248" cy="914672"/>
            <a:chOff x="-1561924" y="3620866"/>
            <a:chExt cx="1019248" cy="914672"/>
          </a:xfrm>
        </p:grpSpPr>
        <p:pic>
          <p:nvPicPr>
            <p:cNvPr id="1927" name="Picture 192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28" name="Rectangle 192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29" name="Group 1928"/>
          <p:cNvGrpSpPr/>
          <p:nvPr/>
        </p:nvGrpSpPr>
        <p:grpSpPr>
          <a:xfrm>
            <a:off x="-1310015" y="4521060"/>
            <a:ext cx="1019248" cy="914672"/>
            <a:chOff x="-1561924" y="3620866"/>
            <a:chExt cx="1019248" cy="914672"/>
          </a:xfrm>
        </p:grpSpPr>
        <p:pic>
          <p:nvPicPr>
            <p:cNvPr id="1930" name="Picture 192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31" name="Rectangle 193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32" name="Group 1931"/>
          <p:cNvGrpSpPr/>
          <p:nvPr/>
        </p:nvGrpSpPr>
        <p:grpSpPr>
          <a:xfrm>
            <a:off x="-1335360" y="4516950"/>
            <a:ext cx="1019248" cy="914672"/>
            <a:chOff x="-1561924" y="3620866"/>
            <a:chExt cx="1019248" cy="914672"/>
          </a:xfrm>
        </p:grpSpPr>
        <p:pic>
          <p:nvPicPr>
            <p:cNvPr id="1933" name="Picture 193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34" name="Rectangle 193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35" name="Group 1934"/>
          <p:cNvGrpSpPr/>
          <p:nvPr/>
        </p:nvGrpSpPr>
        <p:grpSpPr>
          <a:xfrm>
            <a:off x="-1322779" y="4526081"/>
            <a:ext cx="1019248" cy="914672"/>
            <a:chOff x="-1561924" y="3620866"/>
            <a:chExt cx="1019248" cy="914672"/>
          </a:xfrm>
        </p:grpSpPr>
        <p:pic>
          <p:nvPicPr>
            <p:cNvPr id="1936" name="Picture 193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37" name="Rectangle 193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38" name="Group 1937"/>
          <p:cNvGrpSpPr/>
          <p:nvPr/>
        </p:nvGrpSpPr>
        <p:grpSpPr>
          <a:xfrm>
            <a:off x="-1327081" y="4516950"/>
            <a:ext cx="1019248" cy="914672"/>
            <a:chOff x="-1561924" y="3620866"/>
            <a:chExt cx="1019248" cy="914672"/>
          </a:xfrm>
        </p:grpSpPr>
        <p:pic>
          <p:nvPicPr>
            <p:cNvPr id="1939" name="Picture 193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40" name="Rectangle 193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41" name="Group 1940"/>
          <p:cNvGrpSpPr/>
          <p:nvPr/>
        </p:nvGrpSpPr>
        <p:grpSpPr>
          <a:xfrm>
            <a:off x="-1314500" y="4526081"/>
            <a:ext cx="1019248" cy="914672"/>
            <a:chOff x="-1561924" y="3620866"/>
            <a:chExt cx="1019248" cy="914672"/>
          </a:xfrm>
        </p:grpSpPr>
        <p:pic>
          <p:nvPicPr>
            <p:cNvPr id="1942" name="Picture 194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43" name="Rectangle 194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44" name="Group 1943"/>
          <p:cNvGrpSpPr/>
          <p:nvPr/>
        </p:nvGrpSpPr>
        <p:grpSpPr>
          <a:xfrm>
            <a:off x="-1339845" y="4521971"/>
            <a:ext cx="1019248" cy="914672"/>
            <a:chOff x="-1561924" y="3620866"/>
            <a:chExt cx="1019248" cy="914672"/>
          </a:xfrm>
        </p:grpSpPr>
        <p:pic>
          <p:nvPicPr>
            <p:cNvPr id="1945" name="Picture 194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46" name="Rectangle 194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47" name="Group 1946"/>
          <p:cNvGrpSpPr/>
          <p:nvPr/>
        </p:nvGrpSpPr>
        <p:grpSpPr>
          <a:xfrm>
            <a:off x="-1327264" y="4531102"/>
            <a:ext cx="1019248" cy="914672"/>
            <a:chOff x="-1561924" y="3620866"/>
            <a:chExt cx="1019248" cy="914672"/>
          </a:xfrm>
        </p:grpSpPr>
        <p:pic>
          <p:nvPicPr>
            <p:cNvPr id="1948" name="Picture 194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49" name="Rectangle 194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50" name="Group 1949"/>
          <p:cNvGrpSpPr/>
          <p:nvPr/>
        </p:nvGrpSpPr>
        <p:grpSpPr>
          <a:xfrm>
            <a:off x="-1315759" y="4511929"/>
            <a:ext cx="1019248" cy="914672"/>
            <a:chOff x="-1561924" y="3620866"/>
            <a:chExt cx="1019248" cy="914672"/>
          </a:xfrm>
        </p:grpSpPr>
        <p:pic>
          <p:nvPicPr>
            <p:cNvPr id="1951" name="Picture 195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52" name="Rectangle 195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53" name="Group 1952"/>
          <p:cNvGrpSpPr/>
          <p:nvPr/>
        </p:nvGrpSpPr>
        <p:grpSpPr>
          <a:xfrm>
            <a:off x="-1303178" y="4521060"/>
            <a:ext cx="1019248" cy="914672"/>
            <a:chOff x="-1561924" y="3620866"/>
            <a:chExt cx="1019248" cy="914672"/>
          </a:xfrm>
        </p:grpSpPr>
        <p:pic>
          <p:nvPicPr>
            <p:cNvPr id="1954" name="Picture 195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55" name="Rectangle 195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56" name="Group 1955"/>
          <p:cNvGrpSpPr/>
          <p:nvPr/>
        </p:nvGrpSpPr>
        <p:grpSpPr>
          <a:xfrm>
            <a:off x="-1328523" y="4516950"/>
            <a:ext cx="1019248" cy="914672"/>
            <a:chOff x="-1561924" y="3620866"/>
            <a:chExt cx="1019248" cy="914672"/>
          </a:xfrm>
        </p:grpSpPr>
        <p:pic>
          <p:nvPicPr>
            <p:cNvPr id="1957" name="Picture 195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58" name="Rectangle 195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59" name="Group 1958"/>
          <p:cNvGrpSpPr/>
          <p:nvPr/>
        </p:nvGrpSpPr>
        <p:grpSpPr>
          <a:xfrm>
            <a:off x="-1315942" y="4526081"/>
            <a:ext cx="1019248" cy="914672"/>
            <a:chOff x="-1561924" y="3620866"/>
            <a:chExt cx="1019248" cy="914672"/>
          </a:xfrm>
        </p:grpSpPr>
        <p:pic>
          <p:nvPicPr>
            <p:cNvPr id="1960" name="Picture 195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61" name="Rectangle 196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62" name="Group 1961"/>
          <p:cNvGrpSpPr/>
          <p:nvPr/>
        </p:nvGrpSpPr>
        <p:grpSpPr>
          <a:xfrm>
            <a:off x="-1320244" y="4516950"/>
            <a:ext cx="1019248" cy="914672"/>
            <a:chOff x="-1561924" y="3620866"/>
            <a:chExt cx="1019248" cy="914672"/>
          </a:xfrm>
        </p:grpSpPr>
        <p:pic>
          <p:nvPicPr>
            <p:cNvPr id="1963" name="Picture 196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64" name="Rectangle 196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65" name="Group 1964"/>
          <p:cNvGrpSpPr/>
          <p:nvPr/>
        </p:nvGrpSpPr>
        <p:grpSpPr>
          <a:xfrm>
            <a:off x="-1307663" y="4526081"/>
            <a:ext cx="1019248" cy="914672"/>
            <a:chOff x="-1561924" y="3620866"/>
            <a:chExt cx="1019248" cy="914672"/>
          </a:xfrm>
        </p:grpSpPr>
        <p:pic>
          <p:nvPicPr>
            <p:cNvPr id="1966" name="Picture 196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67" name="Rectangle 196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68" name="Group 1967"/>
          <p:cNvGrpSpPr/>
          <p:nvPr/>
        </p:nvGrpSpPr>
        <p:grpSpPr>
          <a:xfrm>
            <a:off x="-1333008" y="4521971"/>
            <a:ext cx="1019248" cy="914672"/>
            <a:chOff x="-1561924" y="3620866"/>
            <a:chExt cx="1019248" cy="914672"/>
          </a:xfrm>
        </p:grpSpPr>
        <p:pic>
          <p:nvPicPr>
            <p:cNvPr id="1969" name="Picture 196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70" name="Rectangle 196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71" name="Group 1970"/>
          <p:cNvGrpSpPr/>
          <p:nvPr/>
        </p:nvGrpSpPr>
        <p:grpSpPr>
          <a:xfrm>
            <a:off x="-1320427" y="4531102"/>
            <a:ext cx="1019248" cy="914672"/>
            <a:chOff x="-1561924" y="3620866"/>
            <a:chExt cx="1019248" cy="914672"/>
          </a:xfrm>
        </p:grpSpPr>
        <p:pic>
          <p:nvPicPr>
            <p:cNvPr id="1972" name="Picture 197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73" name="Rectangle 197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74" name="Group 1973"/>
          <p:cNvGrpSpPr/>
          <p:nvPr/>
        </p:nvGrpSpPr>
        <p:grpSpPr>
          <a:xfrm>
            <a:off x="-1337463" y="4498885"/>
            <a:ext cx="1019248" cy="914672"/>
            <a:chOff x="-1561924" y="3620866"/>
            <a:chExt cx="1019248" cy="914672"/>
          </a:xfrm>
        </p:grpSpPr>
        <p:pic>
          <p:nvPicPr>
            <p:cNvPr id="1975" name="Picture 197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76" name="Rectangle 197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77" name="Group 1976"/>
          <p:cNvGrpSpPr/>
          <p:nvPr/>
        </p:nvGrpSpPr>
        <p:grpSpPr>
          <a:xfrm>
            <a:off x="-1324882" y="4508016"/>
            <a:ext cx="1019248" cy="914672"/>
            <a:chOff x="-1561924" y="3620866"/>
            <a:chExt cx="1019248" cy="914672"/>
          </a:xfrm>
        </p:grpSpPr>
        <p:pic>
          <p:nvPicPr>
            <p:cNvPr id="1978" name="Picture 197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79" name="Rectangle 197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80" name="Group 1979"/>
          <p:cNvGrpSpPr/>
          <p:nvPr/>
        </p:nvGrpSpPr>
        <p:grpSpPr>
          <a:xfrm>
            <a:off x="-1350227" y="4503906"/>
            <a:ext cx="1019248" cy="914672"/>
            <a:chOff x="-1561924" y="3620866"/>
            <a:chExt cx="1019248" cy="914672"/>
          </a:xfrm>
        </p:grpSpPr>
        <p:pic>
          <p:nvPicPr>
            <p:cNvPr id="1981" name="Picture 198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82" name="Rectangle 198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83" name="Group 1982"/>
          <p:cNvGrpSpPr/>
          <p:nvPr/>
        </p:nvGrpSpPr>
        <p:grpSpPr>
          <a:xfrm>
            <a:off x="-1337646" y="4513037"/>
            <a:ext cx="1019248" cy="914672"/>
            <a:chOff x="-1561924" y="3620866"/>
            <a:chExt cx="1019248" cy="914672"/>
          </a:xfrm>
        </p:grpSpPr>
        <p:pic>
          <p:nvPicPr>
            <p:cNvPr id="1984" name="Picture 198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85" name="Rectangle 198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86" name="Group 1985"/>
          <p:cNvGrpSpPr/>
          <p:nvPr/>
        </p:nvGrpSpPr>
        <p:grpSpPr>
          <a:xfrm>
            <a:off x="-1341948" y="4503906"/>
            <a:ext cx="1019248" cy="914672"/>
            <a:chOff x="-1561924" y="3620866"/>
            <a:chExt cx="1019248" cy="914672"/>
          </a:xfrm>
        </p:grpSpPr>
        <p:pic>
          <p:nvPicPr>
            <p:cNvPr id="1987" name="Picture 198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88" name="Rectangle 198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89" name="Group 1988"/>
          <p:cNvGrpSpPr/>
          <p:nvPr/>
        </p:nvGrpSpPr>
        <p:grpSpPr>
          <a:xfrm>
            <a:off x="-1329367" y="4513037"/>
            <a:ext cx="1019248" cy="914672"/>
            <a:chOff x="-1561924" y="3620866"/>
            <a:chExt cx="1019248" cy="914672"/>
          </a:xfrm>
        </p:grpSpPr>
        <p:pic>
          <p:nvPicPr>
            <p:cNvPr id="1990" name="Picture 198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91" name="Rectangle 199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92" name="Group 1991"/>
          <p:cNvGrpSpPr/>
          <p:nvPr/>
        </p:nvGrpSpPr>
        <p:grpSpPr>
          <a:xfrm>
            <a:off x="-1354712" y="4508927"/>
            <a:ext cx="1019248" cy="914672"/>
            <a:chOff x="-1561924" y="3620866"/>
            <a:chExt cx="1019248" cy="914672"/>
          </a:xfrm>
        </p:grpSpPr>
        <p:pic>
          <p:nvPicPr>
            <p:cNvPr id="1993" name="Picture 199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94" name="Rectangle 199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95" name="Group 1994"/>
          <p:cNvGrpSpPr/>
          <p:nvPr/>
        </p:nvGrpSpPr>
        <p:grpSpPr>
          <a:xfrm>
            <a:off x="-1342131" y="4518058"/>
            <a:ext cx="1019248" cy="914672"/>
            <a:chOff x="-1561924" y="3620866"/>
            <a:chExt cx="1019248" cy="914672"/>
          </a:xfrm>
        </p:grpSpPr>
        <p:pic>
          <p:nvPicPr>
            <p:cNvPr id="1996" name="Picture 199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997" name="Rectangle 199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98" name="Group 1997"/>
          <p:cNvGrpSpPr/>
          <p:nvPr/>
        </p:nvGrpSpPr>
        <p:grpSpPr>
          <a:xfrm>
            <a:off x="-1295708" y="4502798"/>
            <a:ext cx="1019248" cy="914672"/>
            <a:chOff x="-1561924" y="3620866"/>
            <a:chExt cx="1019248" cy="914672"/>
          </a:xfrm>
        </p:grpSpPr>
        <p:pic>
          <p:nvPicPr>
            <p:cNvPr id="1999" name="Picture 199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00" name="Rectangle 199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01" name="Group 2000"/>
          <p:cNvGrpSpPr/>
          <p:nvPr/>
        </p:nvGrpSpPr>
        <p:grpSpPr>
          <a:xfrm>
            <a:off x="-1283127" y="4511929"/>
            <a:ext cx="1019248" cy="914672"/>
            <a:chOff x="-1561924" y="3620866"/>
            <a:chExt cx="1019248" cy="914672"/>
          </a:xfrm>
        </p:grpSpPr>
        <p:pic>
          <p:nvPicPr>
            <p:cNvPr id="2002" name="Picture 200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03" name="Rectangle 200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04" name="Group 2003"/>
          <p:cNvGrpSpPr/>
          <p:nvPr/>
        </p:nvGrpSpPr>
        <p:grpSpPr>
          <a:xfrm>
            <a:off x="-1308472" y="4507819"/>
            <a:ext cx="1019248" cy="914672"/>
            <a:chOff x="-1561924" y="3620866"/>
            <a:chExt cx="1019248" cy="914672"/>
          </a:xfrm>
        </p:grpSpPr>
        <p:pic>
          <p:nvPicPr>
            <p:cNvPr id="2005" name="Picture 200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06" name="Rectangle 200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07" name="Group 2006"/>
          <p:cNvGrpSpPr/>
          <p:nvPr/>
        </p:nvGrpSpPr>
        <p:grpSpPr>
          <a:xfrm>
            <a:off x="-1295891" y="4516950"/>
            <a:ext cx="1019248" cy="914672"/>
            <a:chOff x="-1561924" y="3620866"/>
            <a:chExt cx="1019248" cy="914672"/>
          </a:xfrm>
        </p:grpSpPr>
        <p:pic>
          <p:nvPicPr>
            <p:cNvPr id="2008" name="Picture 200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09" name="Rectangle 200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10" name="Group 2009"/>
          <p:cNvGrpSpPr/>
          <p:nvPr/>
        </p:nvGrpSpPr>
        <p:grpSpPr>
          <a:xfrm>
            <a:off x="-1300193" y="4507819"/>
            <a:ext cx="1019248" cy="914672"/>
            <a:chOff x="-1561924" y="3620866"/>
            <a:chExt cx="1019248" cy="914672"/>
          </a:xfrm>
        </p:grpSpPr>
        <p:pic>
          <p:nvPicPr>
            <p:cNvPr id="2011" name="Picture 20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12" name="Rectangle 201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13" name="Group 2012"/>
          <p:cNvGrpSpPr/>
          <p:nvPr/>
        </p:nvGrpSpPr>
        <p:grpSpPr>
          <a:xfrm>
            <a:off x="-1287612" y="4516950"/>
            <a:ext cx="1019248" cy="914672"/>
            <a:chOff x="-1561924" y="3620866"/>
            <a:chExt cx="1019248" cy="914672"/>
          </a:xfrm>
        </p:grpSpPr>
        <p:pic>
          <p:nvPicPr>
            <p:cNvPr id="2014" name="Picture 201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15" name="Rectangle 201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16" name="Group 2015"/>
          <p:cNvGrpSpPr/>
          <p:nvPr/>
        </p:nvGrpSpPr>
        <p:grpSpPr>
          <a:xfrm>
            <a:off x="-1312957" y="4512840"/>
            <a:ext cx="1019248" cy="914672"/>
            <a:chOff x="-1561924" y="3620866"/>
            <a:chExt cx="1019248" cy="914672"/>
          </a:xfrm>
        </p:grpSpPr>
        <p:pic>
          <p:nvPicPr>
            <p:cNvPr id="2017" name="Picture 201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18" name="Rectangle 201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19" name="Group 2018"/>
          <p:cNvGrpSpPr/>
          <p:nvPr/>
        </p:nvGrpSpPr>
        <p:grpSpPr>
          <a:xfrm>
            <a:off x="-1300376" y="4521971"/>
            <a:ext cx="1019248" cy="914672"/>
            <a:chOff x="-1561924" y="3620866"/>
            <a:chExt cx="1019248" cy="914672"/>
          </a:xfrm>
        </p:grpSpPr>
        <p:pic>
          <p:nvPicPr>
            <p:cNvPr id="2020" name="Picture 201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21" name="Rectangle 202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22" name="Group 2021"/>
          <p:cNvGrpSpPr/>
          <p:nvPr/>
        </p:nvGrpSpPr>
        <p:grpSpPr>
          <a:xfrm>
            <a:off x="-1317412" y="4489754"/>
            <a:ext cx="1019248" cy="914672"/>
            <a:chOff x="-1561924" y="3620866"/>
            <a:chExt cx="1019248" cy="914672"/>
          </a:xfrm>
        </p:grpSpPr>
        <p:pic>
          <p:nvPicPr>
            <p:cNvPr id="2023" name="Picture 202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24" name="Rectangle 202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25" name="Group 2024"/>
          <p:cNvGrpSpPr/>
          <p:nvPr/>
        </p:nvGrpSpPr>
        <p:grpSpPr>
          <a:xfrm>
            <a:off x="-1304831" y="4498885"/>
            <a:ext cx="1019248" cy="914672"/>
            <a:chOff x="-1561924" y="3620866"/>
            <a:chExt cx="1019248" cy="914672"/>
          </a:xfrm>
        </p:grpSpPr>
        <p:pic>
          <p:nvPicPr>
            <p:cNvPr id="2026" name="Picture 202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27" name="Rectangle 202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28" name="Group 2027"/>
          <p:cNvGrpSpPr/>
          <p:nvPr/>
        </p:nvGrpSpPr>
        <p:grpSpPr>
          <a:xfrm>
            <a:off x="-1330176" y="4494775"/>
            <a:ext cx="1019248" cy="914672"/>
            <a:chOff x="-1561924" y="3620866"/>
            <a:chExt cx="1019248" cy="914672"/>
          </a:xfrm>
        </p:grpSpPr>
        <p:pic>
          <p:nvPicPr>
            <p:cNvPr id="2029" name="Picture 202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30" name="Rectangle 202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31" name="Group 2030"/>
          <p:cNvGrpSpPr/>
          <p:nvPr/>
        </p:nvGrpSpPr>
        <p:grpSpPr>
          <a:xfrm>
            <a:off x="-1317595" y="4503906"/>
            <a:ext cx="1019248" cy="914672"/>
            <a:chOff x="-1561924" y="3620866"/>
            <a:chExt cx="1019248" cy="914672"/>
          </a:xfrm>
        </p:grpSpPr>
        <p:pic>
          <p:nvPicPr>
            <p:cNvPr id="2032" name="Picture 203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33" name="Rectangle 203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34" name="Group 2033"/>
          <p:cNvGrpSpPr/>
          <p:nvPr/>
        </p:nvGrpSpPr>
        <p:grpSpPr>
          <a:xfrm>
            <a:off x="-1321897" y="4494775"/>
            <a:ext cx="1019248" cy="914672"/>
            <a:chOff x="-1561924" y="3620866"/>
            <a:chExt cx="1019248" cy="914672"/>
          </a:xfrm>
        </p:grpSpPr>
        <p:pic>
          <p:nvPicPr>
            <p:cNvPr id="2035" name="Picture 203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36" name="Rectangle 203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37" name="Group 2036"/>
          <p:cNvGrpSpPr/>
          <p:nvPr/>
        </p:nvGrpSpPr>
        <p:grpSpPr>
          <a:xfrm>
            <a:off x="-1309316" y="4503906"/>
            <a:ext cx="1019248" cy="914672"/>
            <a:chOff x="-1561924" y="3620866"/>
            <a:chExt cx="1019248" cy="914672"/>
          </a:xfrm>
        </p:grpSpPr>
        <p:pic>
          <p:nvPicPr>
            <p:cNvPr id="2038" name="Picture 203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39" name="Rectangle 203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40" name="Group 2039"/>
          <p:cNvGrpSpPr/>
          <p:nvPr/>
        </p:nvGrpSpPr>
        <p:grpSpPr>
          <a:xfrm>
            <a:off x="-1334661" y="4499796"/>
            <a:ext cx="1019248" cy="914672"/>
            <a:chOff x="-1561924" y="3620866"/>
            <a:chExt cx="1019248" cy="914672"/>
          </a:xfrm>
        </p:grpSpPr>
        <p:pic>
          <p:nvPicPr>
            <p:cNvPr id="2041" name="Picture 204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42" name="Rectangle 204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43" name="Group 2042"/>
          <p:cNvGrpSpPr/>
          <p:nvPr/>
        </p:nvGrpSpPr>
        <p:grpSpPr>
          <a:xfrm>
            <a:off x="-1322080" y="4508927"/>
            <a:ext cx="1019248" cy="914672"/>
            <a:chOff x="-1561924" y="3620866"/>
            <a:chExt cx="1019248" cy="914672"/>
          </a:xfrm>
        </p:grpSpPr>
        <p:pic>
          <p:nvPicPr>
            <p:cNvPr id="2044" name="Picture 204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45" name="Rectangle 204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46" name="Group 2045"/>
          <p:cNvGrpSpPr/>
          <p:nvPr/>
        </p:nvGrpSpPr>
        <p:grpSpPr>
          <a:xfrm>
            <a:off x="-1310575" y="4489754"/>
            <a:ext cx="1019248" cy="914672"/>
            <a:chOff x="-1561924" y="3620866"/>
            <a:chExt cx="1019248" cy="914672"/>
          </a:xfrm>
        </p:grpSpPr>
        <p:pic>
          <p:nvPicPr>
            <p:cNvPr id="2047" name="Picture 204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48" name="Rectangle 204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49" name="Group 2048"/>
          <p:cNvGrpSpPr/>
          <p:nvPr/>
        </p:nvGrpSpPr>
        <p:grpSpPr>
          <a:xfrm>
            <a:off x="-1297994" y="4498885"/>
            <a:ext cx="1019248" cy="914672"/>
            <a:chOff x="-1561924" y="3620866"/>
            <a:chExt cx="1019248" cy="914672"/>
          </a:xfrm>
        </p:grpSpPr>
        <p:pic>
          <p:nvPicPr>
            <p:cNvPr id="2050" name="Picture 204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51" name="Rectangle 205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52" name="Group 2051"/>
          <p:cNvGrpSpPr/>
          <p:nvPr/>
        </p:nvGrpSpPr>
        <p:grpSpPr>
          <a:xfrm>
            <a:off x="-1323339" y="4494775"/>
            <a:ext cx="1019248" cy="914672"/>
            <a:chOff x="-1561924" y="3620866"/>
            <a:chExt cx="1019248" cy="914672"/>
          </a:xfrm>
        </p:grpSpPr>
        <p:pic>
          <p:nvPicPr>
            <p:cNvPr id="2053" name="Picture 205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54" name="Rectangle 205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55" name="Group 2054"/>
          <p:cNvGrpSpPr/>
          <p:nvPr/>
        </p:nvGrpSpPr>
        <p:grpSpPr>
          <a:xfrm>
            <a:off x="-1310758" y="4503906"/>
            <a:ext cx="1019248" cy="914672"/>
            <a:chOff x="-1561924" y="3620866"/>
            <a:chExt cx="1019248" cy="914672"/>
          </a:xfrm>
        </p:grpSpPr>
        <p:pic>
          <p:nvPicPr>
            <p:cNvPr id="2056" name="Picture 205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57" name="Rectangle 205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58" name="Group 2057"/>
          <p:cNvGrpSpPr/>
          <p:nvPr/>
        </p:nvGrpSpPr>
        <p:grpSpPr>
          <a:xfrm>
            <a:off x="-1315060" y="4494775"/>
            <a:ext cx="1019248" cy="914672"/>
            <a:chOff x="-1561924" y="3620866"/>
            <a:chExt cx="1019248" cy="914672"/>
          </a:xfrm>
        </p:grpSpPr>
        <p:pic>
          <p:nvPicPr>
            <p:cNvPr id="2059" name="Picture 205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60" name="Rectangle 205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61" name="Group 2060"/>
          <p:cNvGrpSpPr/>
          <p:nvPr/>
        </p:nvGrpSpPr>
        <p:grpSpPr>
          <a:xfrm>
            <a:off x="-1302479" y="4503906"/>
            <a:ext cx="1019248" cy="914672"/>
            <a:chOff x="-1561924" y="3620866"/>
            <a:chExt cx="1019248" cy="914672"/>
          </a:xfrm>
        </p:grpSpPr>
        <p:pic>
          <p:nvPicPr>
            <p:cNvPr id="2062" name="Picture 206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63" name="Rectangle 206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64" name="Group 2063"/>
          <p:cNvGrpSpPr/>
          <p:nvPr/>
        </p:nvGrpSpPr>
        <p:grpSpPr>
          <a:xfrm>
            <a:off x="-1327824" y="4499796"/>
            <a:ext cx="1019248" cy="914672"/>
            <a:chOff x="-1561924" y="3620866"/>
            <a:chExt cx="1019248" cy="914672"/>
          </a:xfrm>
        </p:grpSpPr>
        <p:pic>
          <p:nvPicPr>
            <p:cNvPr id="2065" name="Picture 206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66" name="Rectangle 206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67" name="Group 2066"/>
          <p:cNvGrpSpPr/>
          <p:nvPr/>
        </p:nvGrpSpPr>
        <p:grpSpPr>
          <a:xfrm>
            <a:off x="-1315243" y="4508927"/>
            <a:ext cx="1019248" cy="914672"/>
            <a:chOff x="-1561924" y="3620866"/>
            <a:chExt cx="1019248" cy="914672"/>
          </a:xfrm>
        </p:grpSpPr>
        <p:pic>
          <p:nvPicPr>
            <p:cNvPr id="2068" name="Picture 206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69" name="Rectangle 206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70" name="Group 2069"/>
          <p:cNvGrpSpPr/>
          <p:nvPr/>
        </p:nvGrpSpPr>
        <p:grpSpPr>
          <a:xfrm>
            <a:off x="-1332279" y="4476710"/>
            <a:ext cx="1019248" cy="914672"/>
            <a:chOff x="-1561924" y="3620866"/>
            <a:chExt cx="1019248" cy="914672"/>
          </a:xfrm>
        </p:grpSpPr>
        <p:pic>
          <p:nvPicPr>
            <p:cNvPr id="2071" name="Picture 207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72" name="Rectangle 207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73" name="Group 2072"/>
          <p:cNvGrpSpPr/>
          <p:nvPr/>
        </p:nvGrpSpPr>
        <p:grpSpPr>
          <a:xfrm>
            <a:off x="-1319698" y="4485841"/>
            <a:ext cx="1019248" cy="914672"/>
            <a:chOff x="-1561924" y="3620866"/>
            <a:chExt cx="1019248" cy="914672"/>
          </a:xfrm>
        </p:grpSpPr>
        <p:pic>
          <p:nvPicPr>
            <p:cNvPr id="2074" name="Picture 207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75" name="Rectangle 207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76" name="Group 2075"/>
          <p:cNvGrpSpPr/>
          <p:nvPr/>
        </p:nvGrpSpPr>
        <p:grpSpPr>
          <a:xfrm>
            <a:off x="-1345043" y="4481731"/>
            <a:ext cx="1019248" cy="914672"/>
            <a:chOff x="-1561924" y="3620866"/>
            <a:chExt cx="1019248" cy="914672"/>
          </a:xfrm>
        </p:grpSpPr>
        <p:pic>
          <p:nvPicPr>
            <p:cNvPr id="2077" name="Picture 207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78" name="Rectangle 207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79" name="Group 2078"/>
          <p:cNvGrpSpPr/>
          <p:nvPr/>
        </p:nvGrpSpPr>
        <p:grpSpPr>
          <a:xfrm>
            <a:off x="-1332462" y="4490862"/>
            <a:ext cx="1019248" cy="914672"/>
            <a:chOff x="-1561924" y="3620866"/>
            <a:chExt cx="1019248" cy="914672"/>
          </a:xfrm>
        </p:grpSpPr>
        <p:pic>
          <p:nvPicPr>
            <p:cNvPr id="2080" name="Picture 207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81" name="Rectangle 208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82" name="Group 2081"/>
          <p:cNvGrpSpPr/>
          <p:nvPr/>
        </p:nvGrpSpPr>
        <p:grpSpPr>
          <a:xfrm>
            <a:off x="-1336764" y="4481731"/>
            <a:ext cx="1019248" cy="914672"/>
            <a:chOff x="-1561924" y="3620866"/>
            <a:chExt cx="1019248" cy="914672"/>
          </a:xfrm>
        </p:grpSpPr>
        <p:pic>
          <p:nvPicPr>
            <p:cNvPr id="2083" name="Picture 208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84" name="Rectangle 208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85" name="Group 2084"/>
          <p:cNvGrpSpPr/>
          <p:nvPr/>
        </p:nvGrpSpPr>
        <p:grpSpPr>
          <a:xfrm>
            <a:off x="-1324183" y="4490862"/>
            <a:ext cx="1019248" cy="914672"/>
            <a:chOff x="-1561924" y="3620866"/>
            <a:chExt cx="1019248" cy="914672"/>
          </a:xfrm>
        </p:grpSpPr>
        <p:pic>
          <p:nvPicPr>
            <p:cNvPr id="2086" name="Picture 208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87" name="Rectangle 208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88" name="Group 2087"/>
          <p:cNvGrpSpPr/>
          <p:nvPr/>
        </p:nvGrpSpPr>
        <p:grpSpPr>
          <a:xfrm>
            <a:off x="-1349528" y="4486752"/>
            <a:ext cx="1019248" cy="914672"/>
            <a:chOff x="-1561924" y="3620866"/>
            <a:chExt cx="1019248" cy="914672"/>
          </a:xfrm>
        </p:grpSpPr>
        <p:pic>
          <p:nvPicPr>
            <p:cNvPr id="2089" name="Picture 208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90" name="Rectangle 208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91" name="Group 2090"/>
          <p:cNvGrpSpPr/>
          <p:nvPr/>
        </p:nvGrpSpPr>
        <p:grpSpPr>
          <a:xfrm>
            <a:off x="-1336947" y="4495883"/>
            <a:ext cx="1019248" cy="914672"/>
            <a:chOff x="-1561924" y="3620866"/>
            <a:chExt cx="1019248" cy="914672"/>
          </a:xfrm>
        </p:grpSpPr>
        <p:pic>
          <p:nvPicPr>
            <p:cNvPr id="2092" name="Picture 209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093" name="Rectangle 209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94" name="Group 2093"/>
          <p:cNvGrpSpPr/>
          <p:nvPr/>
        </p:nvGrpSpPr>
        <p:grpSpPr>
          <a:xfrm>
            <a:off x="-1025557" y="1966680"/>
            <a:ext cx="597994" cy="863943"/>
            <a:chOff x="1994400" y="4454521"/>
            <a:chExt cx="601866" cy="932871"/>
          </a:xfrm>
        </p:grpSpPr>
        <p:pic>
          <p:nvPicPr>
            <p:cNvPr id="2095" name="Picture 209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096" name="Picture 209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097" name="Group 2096"/>
          <p:cNvGrpSpPr/>
          <p:nvPr/>
        </p:nvGrpSpPr>
        <p:grpSpPr>
          <a:xfrm>
            <a:off x="-1017697" y="1964209"/>
            <a:ext cx="597994" cy="863943"/>
            <a:chOff x="1994400" y="4454521"/>
            <a:chExt cx="601866" cy="932871"/>
          </a:xfrm>
        </p:grpSpPr>
        <p:pic>
          <p:nvPicPr>
            <p:cNvPr id="2098" name="Picture 209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099" name="Picture 209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00" name="Group 2099"/>
          <p:cNvGrpSpPr/>
          <p:nvPr/>
        </p:nvGrpSpPr>
        <p:grpSpPr>
          <a:xfrm>
            <a:off x="-1040400" y="1951301"/>
            <a:ext cx="597994" cy="863943"/>
            <a:chOff x="1994400" y="4454521"/>
            <a:chExt cx="601866" cy="932871"/>
          </a:xfrm>
        </p:grpSpPr>
        <p:pic>
          <p:nvPicPr>
            <p:cNvPr id="2101" name="Picture 210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02" name="Picture 210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03" name="Group 2102"/>
          <p:cNvGrpSpPr/>
          <p:nvPr/>
        </p:nvGrpSpPr>
        <p:grpSpPr>
          <a:xfrm>
            <a:off x="-1044745" y="1947978"/>
            <a:ext cx="597994" cy="863943"/>
            <a:chOff x="1994400" y="4454521"/>
            <a:chExt cx="601866" cy="932871"/>
          </a:xfrm>
        </p:grpSpPr>
        <p:pic>
          <p:nvPicPr>
            <p:cNvPr id="2104" name="Picture 210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05" name="Picture 210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06" name="Group 2105"/>
          <p:cNvGrpSpPr/>
          <p:nvPr/>
        </p:nvGrpSpPr>
        <p:grpSpPr>
          <a:xfrm>
            <a:off x="-1023233" y="1980687"/>
            <a:ext cx="597994" cy="863943"/>
            <a:chOff x="1994400" y="4454521"/>
            <a:chExt cx="601866" cy="932871"/>
          </a:xfrm>
        </p:grpSpPr>
        <p:pic>
          <p:nvPicPr>
            <p:cNvPr id="2107" name="Picture 210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08" name="Picture 210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09" name="Group 2108"/>
          <p:cNvGrpSpPr/>
          <p:nvPr/>
        </p:nvGrpSpPr>
        <p:grpSpPr>
          <a:xfrm>
            <a:off x="-1036885" y="1953465"/>
            <a:ext cx="597994" cy="863943"/>
            <a:chOff x="1994400" y="4454521"/>
            <a:chExt cx="601866" cy="932871"/>
          </a:xfrm>
        </p:grpSpPr>
        <p:pic>
          <p:nvPicPr>
            <p:cNvPr id="2110" name="Picture 210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11" name="Picture 211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12" name="Group 2111"/>
          <p:cNvGrpSpPr/>
          <p:nvPr/>
        </p:nvGrpSpPr>
        <p:grpSpPr>
          <a:xfrm>
            <a:off x="-1049991" y="1956175"/>
            <a:ext cx="597994" cy="863943"/>
            <a:chOff x="1994400" y="4454521"/>
            <a:chExt cx="601866" cy="932871"/>
          </a:xfrm>
        </p:grpSpPr>
        <p:pic>
          <p:nvPicPr>
            <p:cNvPr id="2113" name="Picture 211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14" name="Picture 211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15" name="Group 2114"/>
          <p:cNvGrpSpPr/>
          <p:nvPr/>
        </p:nvGrpSpPr>
        <p:grpSpPr>
          <a:xfrm>
            <a:off x="-1039209" y="1941621"/>
            <a:ext cx="597994" cy="863943"/>
            <a:chOff x="1994400" y="4454521"/>
            <a:chExt cx="601866" cy="932871"/>
          </a:xfrm>
        </p:grpSpPr>
        <p:pic>
          <p:nvPicPr>
            <p:cNvPr id="2116" name="Picture 211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17" name="Picture 211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18" name="Group 2117"/>
          <p:cNvGrpSpPr/>
          <p:nvPr/>
        </p:nvGrpSpPr>
        <p:grpSpPr>
          <a:xfrm>
            <a:off x="-1023233" y="1942492"/>
            <a:ext cx="597994" cy="863943"/>
            <a:chOff x="1994400" y="4454521"/>
            <a:chExt cx="601866" cy="932871"/>
          </a:xfrm>
        </p:grpSpPr>
        <p:pic>
          <p:nvPicPr>
            <p:cNvPr id="2119" name="Picture 211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20" name="Picture 211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21" name="Group 2120"/>
          <p:cNvGrpSpPr/>
          <p:nvPr/>
        </p:nvGrpSpPr>
        <p:grpSpPr>
          <a:xfrm>
            <a:off x="-1025557" y="1948613"/>
            <a:ext cx="597994" cy="863943"/>
            <a:chOff x="1994400" y="4454521"/>
            <a:chExt cx="601866" cy="932871"/>
          </a:xfrm>
        </p:grpSpPr>
        <p:pic>
          <p:nvPicPr>
            <p:cNvPr id="2122" name="Picture 212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23" name="Picture 212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24" name="Group 2123"/>
          <p:cNvGrpSpPr/>
          <p:nvPr/>
        </p:nvGrpSpPr>
        <p:grpSpPr>
          <a:xfrm>
            <a:off x="-1034015" y="1958750"/>
            <a:ext cx="597994" cy="863943"/>
            <a:chOff x="1994400" y="4454521"/>
            <a:chExt cx="601866" cy="932871"/>
          </a:xfrm>
        </p:grpSpPr>
        <p:pic>
          <p:nvPicPr>
            <p:cNvPr id="2125" name="Picture 212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26" name="Picture 212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27" name="Group 2126"/>
          <p:cNvGrpSpPr/>
          <p:nvPr/>
        </p:nvGrpSpPr>
        <p:grpSpPr>
          <a:xfrm>
            <a:off x="-1026155" y="1956279"/>
            <a:ext cx="597994" cy="863943"/>
            <a:chOff x="1994400" y="4454521"/>
            <a:chExt cx="601866" cy="932871"/>
          </a:xfrm>
        </p:grpSpPr>
        <p:pic>
          <p:nvPicPr>
            <p:cNvPr id="2128" name="Picture 212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29" name="Picture 212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30" name="Group 2129"/>
          <p:cNvGrpSpPr/>
          <p:nvPr/>
        </p:nvGrpSpPr>
        <p:grpSpPr>
          <a:xfrm>
            <a:off x="-1048858" y="1943371"/>
            <a:ext cx="597994" cy="863943"/>
            <a:chOff x="1994400" y="4454521"/>
            <a:chExt cx="601866" cy="932871"/>
          </a:xfrm>
        </p:grpSpPr>
        <p:pic>
          <p:nvPicPr>
            <p:cNvPr id="2131" name="Picture 213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32" name="Picture 213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33" name="Group 2132"/>
          <p:cNvGrpSpPr/>
          <p:nvPr/>
        </p:nvGrpSpPr>
        <p:grpSpPr>
          <a:xfrm>
            <a:off x="-1053203" y="1940048"/>
            <a:ext cx="597994" cy="863943"/>
            <a:chOff x="1994400" y="4454521"/>
            <a:chExt cx="601866" cy="932871"/>
          </a:xfrm>
        </p:grpSpPr>
        <p:pic>
          <p:nvPicPr>
            <p:cNvPr id="2134" name="Picture 213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35" name="Picture 213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36" name="Group 2135"/>
          <p:cNvGrpSpPr/>
          <p:nvPr/>
        </p:nvGrpSpPr>
        <p:grpSpPr>
          <a:xfrm>
            <a:off x="-1031691" y="1972757"/>
            <a:ext cx="597994" cy="863943"/>
            <a:chOff x="1994400" y="4454521"/>
            <a:chExt cx="601866" cy="932871"/>
          </a:xfrm>
        </p:grpSpPr>
        <p:pic>
          <p:nvPicPr>
            <p:cNvPr id="2137" name="Picture 213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38" name="Picture 213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39" name="Group 2138"/>
          <p:cNvGrpSpPr/>
          <p:nvPr/>
        </p:nvGrpSpPr>
        <p:grpSpPr>
          <a:xfrm>
            <a:off x="-1045343" y="1945535"/>
            <a:ext cx="597994" cy="863943"/>
            <a:chOff x="1994400" y="4454521"/>
            <a:chExt cx="601866" cy="932871"/>
          </a:xfrm>
        </p:grpSpPr>
        <p:pic>
          <p:nvPicPr>
            <p:cNvPr id="2140" name="Picture 213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41" name="Picture 214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42" name="Group 2141"/>
          <p:cNvGrpSpPr/>
          <p:nvPr/>
        </p:nvGrpSpPr>
        <p:grpSpPr>
          <a:xfrm>
            <a:off x="-1058449" y="1948245"/>
            <a:ext cx="597994" cy="863943"/>
            <a:chOff x="1994400" y="4454521"/>
            <a:chExt cx="601866" cy="932871"/>
          </a:xfrm>
        </p:grpSpPr>
        <p:pic>
          <p:nvPicPr>
            <p:cNvPr id="2143" name="Picture 214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44" name="Picture 214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45" name="Group 2144"/>
          <p:cNvGrpSpPr/>
          <p:nvPr/>
        </p:nvGrpSpPr>
        <p:grpSpPr>
          <a:xfrm>
            <a:off x="-1047667" y="1933691"/>
            <a:ext cx="597994" cy="863943"/>
            <a:chOff x="1994400" y="4454521"/>
            <a:chExt cx="601866" cy="932871"/>
          </a:xfrm>
        </p:grpSpPr>
        <p:pic>
          <p:nvPicPr>
            <p:cNvPr id="2146" name="Picture 214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47" name="Picture 214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48" name="Group 2147"/>
          <p:cNvGrpSpPr/>
          <p:nvPr/>
        </p:nvGrpSpPr>
        <p:grpSpPr>
          <a:xfrm>
            <a:off x="-1031691" y="1934562"/>
            <a:ext cx="597994" cy="863943"/>
            <a:chOff x="1994400" y="4454521"/>
            <a:chExt cx="601866" cy="932871"/>
          </a:xfrm>
        </p:grpSpPr>
        <p:pic>
          <p:nvPicPr>
            <p:cNvPr id="2149" name="Picture 214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50" name="Picture 214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51" name="Group 2150"/>
          <p:cNvGrpSpPr/>
          <p:nvPr/>
        </p:nvGrpSpPr>
        <p:grpSpPr>
          <a:xfrm>
            <a:off x="-1034015" y="1940683"/>
            <a:ext cx="597994" cy="863943"/>
            <a:chOff x="1994400" y="4454521"/>
            <a:chExt cx="601866" cy="932871"/>
          </a:xfrm>
        </p:grpSpPr>
        <p:pic>
          <p:nvPicPr>
            <p:cNvPr id="2152" name="Picture 215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53" name="Picture 215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54" name="Group 2153"/>
          <p:cNvGrpSpPr/>
          <p:nvPr/>
        </p:nvGrpSpPr>
        <p:grpSpPr>
          <a:xfrm>
            <a:off x="-1030120" y="1963089"/>
            <a:ext cx="597994" cy="863943"/>
            <a:chOff x="1994400" y="4454521"/>
            <a:chExt cx="601866" cy="932871"/>
          </a:xfrm>
        </p:grpSpPr>
        <p:pic>
          <p:nvPicPr>
            <p:cNvPr id="2155" name="Picture 215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56" name="Picture 215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57" name="Group 2156"/>
          <p:cNvGrpSpPr/>
          <p:nvPr/>
        </p:nvGrpSpPr>
        <p:grpSpPr>
          <a:xfrm>
            <a:off x="-1022260" y="1960618"/>
            <a:ext cx="597994" cy="863943"/>
            <a:chOff x="1994400" y="4454521"/>
            <a:chExt cx="601866" cy="932871"/>
          </a:xfrm>
        </p:grpSpPr>
        <p:pic>
          <p:nvPicPr>
            <p:cNvPr id="2158" name="Picture 215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59" name="Picture 215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60" name="Group 2159"/>
          <p:cNvGrpSpPr/>
          <p:nvPr/>
        </p:nvGrpSpPr>
        <p:grpSpPr>
          <a:xfrm>
            <a:off x="-1044963" y="1947710"/>
            <a:ext cx="597994" cy="863943"/>
            <a:chOff x="1994400" y="4454521"/>
            <a:chExt cx="601866" cy="932871"/>
          </a:xfrm>
        </p:grpSpPr>
        <p:pic>
          <p:nvPicPr>
            <p:cNvPr id="2161" name="Picture 216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62" name="Picture 216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63" name="Group 2162"/>
          <p:cNvGrpSpPr/>
          <p:nvPr/>
        </p:nvGrpSpPr>
        <p:grpSpPr>
          <a:xfrm>
            <a:off x="-1049308" y="1944387"/>
            <a:ext cx="597994" cy="863943"/>
            <a:chOff x="1994400" y="4454521"/>
            <a:chExt cx="601866" cy="932871"/>
          </a:xfrm>
        </p:grpSpPr>
        <p:pic>
          <p:nvPicPr>
            <p:cNvPr id="2164" name="Picture 216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65" name="Picture 216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66" name="Group 2165"/>
          <p:cNvGrpSpPr/>
          <p:nvPr/>
        </p:nvGrpSpPr>
        <p:grpSpPr>
          <a:xfrm>
            <a:off x="-1027796" y="1977096"/>
            <a:ext cx="597994" cy="863943"/>
            <a:chOff x="1994400" y="4454521"/>
            <a:chExt cx="601866" cy="932871"/>
          </a:xfrm>
        </p:grpSpPr>
        <p:pic>
          <p:nvPicPr>
            <p:cNvPr id="2167" name="Picture 216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68" name="Picture 216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69" name="Group 2168"/>
          <p:cNvGrpSpPr/>
          <p:nvPr/>
        </p:nvGrpSpPr>
        <p:grpSpPr>
          <a:xfrm>
            <a:off x="-1041448" y="1949874"/>
            <a:ext cx="597994" cy="863943"/>
            <a:chOff x="1994400" y="4454521"/>
            <a:chExt cx="601866" cy="932871"/>
          </a:xfrm>
        </p:grpSpPr>
        <p:pic>
          <p:nvPicPr>
            <p:cNvPr id="2170" name="Picture 216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71" name="Picture 217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72" name="Group 2171"/>
          <p:cNvGrpSpPr/>
          <p:nvPr/>
        </p:nvGrpSpPr>
        <p:grpSpPr>
          <a:xfrm>
            <a:off x="-1054554" y="1952584"/>
            <a:ext cx="597994" cy="863943"/>
            <a:chOff x="1994400" y="4454521"/>
            <a:chExt cx="601866" cy="932871"/>
          </a:xfrm>
        </p:grpSpPr>
        <p:pic>
          <p:nvPicPr>
            <p:cNvPr id="2173" name="Picture 217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74" name="Picture 217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75" name="Group 2174"/>
          <p:cNvGrpSpPr/>
          <p:nvPr/>
        </p:nvGrpSpPr>
        <p:grpSpPr>
          <a:xfrm>
            <a:off x="-1043772" y="1938030"/>
            <a:ext cx="597994" cy="863943"/>
            <a:chOff x="1994400" y="4454521"/>
            <a:chExt cx="601866" cy="932871"/>
          </a:xfrm>
        </p:grpSpPr>
        <p:pic>
          <p:nvPicPr>
            <p:cNvPr id="2176" name="Picture 217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77" name="Picture 217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78" name="Group 2177"/>
          <p:cNvGrpSpPr/>
          <p:nvPr/>
        </p:nvGrpSpPr>
        <p:grpSpPr>
          <a:xfrm>
            <a:off x="-1027796" y="1938901"/>
            <a:ext cx="597994" cy="863943"/>
            <a:chOff x="1994400" y="4454521"/>
            <a:chExt cx="601866" cy="932871"/>
          </a:xfrm>
        </p:grpSpPr>
        <p:pic>
          <p:nvPicPr>
            <p:cNvPr id="2179" name="Picture 217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80" name="Picture 217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81" name="Group 2180"/>
          <p:cNvGrpSpPr/>
          <p:nvPr/>
        </p:nvGrpSpPr>
        <p:grpSpPr>
          <a:xfrm>
            <a:off x="-1030120" y="1945022"/>
            <a:ext cx="597994" cy="863943"/>
            <a:chOff x="1994400" y="4454521"/>
            <a:chExt cx="601866" cy="932871"/>
          </a:xfrm>
        </p:grpSpPr>
        <p:pic>
          <p:nvPicPr>
            <p:cNvPr id="2182" name="Picture 218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83" name="Picture 218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84" name="Group 2183"/>
          <p:cNvGrpSpPr/>
          <p:nvPr/>
        </p:nvGrpSpPr>
        <p:grpSpPr>
          <a:xfrm>
            <a:off x="-1025070" y="1948829"/>
            <a:ext cx="597994" cy="863943"/>
            <a:chOff x="1994400" y="4454521"/>
            <a:chExt cx="601866" cy="932871"/>
          </a:xfrm>
        </p:grpSpPr>
        <p:pic>
          <p:nvPicPr>
            <p:cNvPr id="2185" name="Picture 218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86" name="Picture 218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87" name="Group 2186"/>
          <p:cNvGrpSpPr/>
          <p:nvPr/>
        </p:nvGrpSpPr>
        <p:grpSpPr>
          <a:xfrm>
            <a:off x="-1017210" y="1946358"/>
            <a:ext cx="597994" cy="863943"/>
            <a:chOff x="1994400" y="4454521"/>
            <a:chExt cx="601866" cy="932871"/>
          </a:xfrm>
        </p:grpSpPr>
        <p:pic>
          <p:nvPicPr>
            <p:cNvPr id="2188" name="Picture 218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89" name="Picture 218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90" name="Group 2189"/>
          <p:cNvGrpSpPr/>
          <p:nvPr/>
        </p:nvGrpSpPr>
        <p:grpSpPr>
          <a:xfrm>
            <a:off x="-1039913" y="1933450"/>
            <a:ext cx="597994" cy="863943"/>
            <a:chOff x="1994400" y="4454521"/>
            <a:chExt cx="601866" cy="932871"/>
          </a:xfrm>
        </p:grpSpPr>
        <p:pic>
          <p:nvPicPr>
            <p:cNvPr id="2191" name="Picture 219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92" name="Picture 219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93" name="Group 2192"/>
          <p:cNvGrpSpPr/>
          <p:nvPr/>
        </p:nvGrpSpPr>
        <p:grpSpPr>
          <a:xfrm>
            <a:off x="-1044258" y="1930127"/>
            <a:ext cx="597994" cy="863943"/>
            <a:chOff x="1994400" y="4454521"/>
            <a:chExt cx="601866" cy="932871"/>
          </a:xfrm>
        </p:grpSpPr>
        <p:pic>
          <p:nvPicPr>
            <p:cNvPr id="2194" name="Picture 219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95" name="Picture 219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96" name="Group 2195"/>
          <p:cNvGrpSpPr/>
          <p:nvPr/>
        </p:nvGrpSpPr>
        <p:grpSpPr>
          <a:xfrm>
            <a:off x="-1022746" y="1962836"/>
            <a:ext cx="597994" cy="863943"/>
            <a:chOff x="1994400" y="4454521"/>
            <a:chExt cx="601866" cy="932871"/>
          </a:xfrm>
        </p:grpSpPr>
        <p:pic>
          <p:nvPicPr>
            <p:cNvPr id="2197" name="Picture 219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198" name="Picture 219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199" name="Group 2198"/>
          <p:cNvGrpSpPr/>
          <p:nvPr/>
        </p:nvGrpSpPr>
        <p:grpSpPr>
          <a:xfrm>
            <a:off x="-1036398" y="1935614"/>
            <a:ext cx="597994" cy="863943"/>
            <a:chOff x="1994400" y="4454521"/>
            <a:chExt cx="601866" cy="932871"/>
          </a:xfrm>
        </p:grpSpPr>
        <p:pic>
          <p:nvPicPr>
            <p:cNvPr id="2200" name="Picture 219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201" name="Picture 220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202" name="Group 2201"/>
          <p:cNvGrpSpPr/>
          <p:nvPr/>
        </p:nvGrpSpPr>
        <p:grpSpPr>
          <a:xfrm>
            <a:off x="-1049504" y="1938324"/>
            <a:ext cx="597994" cy="863943"/>
            <a:chOff x="1994400" y="4454521"/>
            <a:chExt cx="601866" cy="932871"/>
          </a:xfrm>
        </p:grpSpPr>
        <p:pic>
          <p:nvPicPr>
            <p:cNvPr id="2203" name="Picture 220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204" name="Picture 220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205" name="Group 2204"/>
          <p:cNvGrpSpPr/>
          <p:nvPr/>
        </p:nvGrpSpPr>
        <p:grpSpPr>
          <a:xfrm>
            <a:off x="-1038722" y="1923770"/>
            <a:ext cx="597994" cy="863943"/>
            <a:chOff x="1994400" y="4454521"/>
            <a:chExt cx="601866" cy="932871"/>
          </a:xfrm>
        </p:grpSpPr>
        <p:pic>
          <p:nvPicPr>
            <p:cNvPr id="2206" name="Picture 220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207" name="Picture 220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208" name="Group 2207"/>
          <p:cNvGrpSpPr/>
          <p:nvPr/>
        </p:nvGrpSpPr>
        <p:grpSpPr>
          <a:xfrm>
            <a:off x="-1022746" y="1924641"/>
            <a:ext cx="597994" cy="863943"/>
            <a:chOff x="1994400" y="4454521"/>
            <a:chExt cx="601866" cy="932871"/>
          </a:xfrm>
        </p:grpSpPr>
        <p:pic>
          <p:nvPicPr>
            <p:cNvPr id="2209" name="Picture 220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210" name="Picture 220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211" name="Group 2210"/>
          <p:cNvGrpSpPr/>
          <p:nvPr/>
        </p:nvGrpSpPr>
        <p:grpSpPr>
          <a:xfrm>
            <a:off x="-1025070" y="1930762"/>
            <a:ext cx="597994" cy="863943"/>
            <a:chOff x="1994400" y="4454521"/>
            <a:chExt cx="601866" cy="932871"/>
          </a:xfrm>
        </p:grpSpPr>
        <p:pic>
          <p:nvPicPr>
            <p:cNvPr id="2212" name="Picture 221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213" name="Picture 221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214" name="Group 2213"/>
          <p:cNvGrpSpPr/>
          <p:nvPr/>
        </p:nvGrpSpPr>
        <p:grpSpPr>
          <a:xfrm>
            <a:off x="-1260131" y="3198225"/>
            <a:ext cx="1019248" cy="884493"/>
            <a:chOff x="7371850" y="54928"/>
            <a:chExt cx="1158949" cy="936122"/>
          </a:xfrm>
        </p:grpSpPr>
        <p:sp>
          <p:nvSpPr>
            <p:cNvPr id="2215" name="Rectangle 221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16" name="Group 221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17" name="Picture 221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18" name="&quot;No&quot; Symbol 221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19" name="Group 2218"/>
          <p:cNvGrpSpPr/>
          <p:nvPr/>
        </p:nvGrpSpPr>
        <p:grpSpPr>
          <a:xfrm>
            <a:off x="-1268330" y="3188379"/>
            <a:ext cx="1019248" cy="884493"/>
            <a:chOff x="7371850" y="54928"/>
            <a:chExt cx="1158949" cy="936122"/>
          </a:xfrm>
        </p:grpSpPr>
        <p:sp>
          <p:nvSpPr>
            <p:cNvPr id="2220" name="Rectangle 221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21" name="Group 222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22" name="Picture 222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23" name="&quot;No&quot; Symbol 222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24" name="Group 2223"/>
          <p:cNvGrpSpPr/>
          <p:nvPr/>
        </p:nvGrpSpPr>
        <p:grpSpPr>
          <a:xfrm>
            <a:off x="-1296510" y="4511461"/>
            <a:ext cx="1019248" cy="914672"/>
            <a:chOff x="-1561924" y="3620866"/>
            <a:chExt cx="1019248" cy="914672"/>
          </a:xfrm>
        </p:grpSpPr>
        <p:pic>
          <p:nvPicPr>
            <p:cNvPr id="2225" name="Picture 222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226" name="Rectangle 222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227" name="Group 2226"/>
          <p:cNvGrpSpPr/>
          <p:nvPr/>
        </p:nvGrpSpPr>
        <p:grpSpPr>
          <a:xfrm>
            <a:off x="-1253598" y="3213438"/>
            <a:ext cx="1019248" cy="884493"/>
            <a:chOff x="7371850" y="54928"/>
            <a:chExt cx="1158949" cy="936122"/>
          </a:xfrm>
        </p:grpSpPr>
        <p:sp>
          <p:nvSpPr>
            <p:cNvPr id="2228" name="Rectangle 222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29" name="Group 222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30" name="Picture 222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31" name="&quot;No&quot; Symbol 223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32" name="Group 2231"/>
          <p:cNvGrpSpPr/>
          <p:nvPr/>
        </p:nvGrpSpPr>
        <p:grpSpPr>
          <a:xfrm>
            <a:off x="-1261797" y="3203592"/>
            <a:ext cx="1019248" cy="884493"/>
            <a:chOff x="7371850" y="54928"/>
            <a:chExt cx="1158949" cy="936122"/>
          </a:xfrm>
        </p:grpSpPr>
        <p:sp>
          <p:nvSpPr>
            <p:cNvPr id="2233" name="Rectangle 223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34" name="Group 223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35" name="Picture 223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36" name="&quot;No&quot; Symbol 223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37" name="Group 2236"/>
          <p:cNvGrpSpPr/>
          <p:nvPr/>
        </p:nvGrpSpPr>
        <p:grpSpPr>
          <a:xfrm>
            <a:off x="-1255014" y="3210923"/>
            <a:ext cx="1019248" cy="884493"/>
            <a:chOff x="7371850" y="54928"/>
            <a:chExt cx="1158949" cy="936122"/>
          </a:xfrm>
        </p:grpSpPr>
        <p:sp>
          <p:nvSpPr>
            <p:cNvPr id="2238" name="Rectangle 223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39" name="Group 223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40" name="Picture 223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41" name="&quot;No&quot; Symbol 224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42" name="Group 2241"/>
          <p:cNvGrpSpPr/>
          <p:nvPr/>
        </p:nvGrpSpPr>
        <p:grpSpPr>
          <a:xfrm>
            <a:off x="-1263213" y="3201077"/>
            <a:ext cx="1019248" cy="884493"/>
            <a:chOff x="7371850" y="54928"/>
            <a:chExt cx="1158949" cy="936122"/>
          </a:xfrm>
        </p:grpSpPr>
        <p:sp>
          <p:nvSpPr>
            <p:cNvPr id="2243" name="Rectangle 224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44" name="Group 224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45" name="Picture 224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46" name="&quot;No&quot; Symbol 224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47" name="Group 2246"/>
          <p:cNvGrpSpPr/>
          <p:nvPr/>
        </p:nvGrpSpPr>
        <p:grpSpPr>
          <a:xfrm>
            <a:off x="-1248481" y="3226136"/>
            <a:ext cx="1019248" cy="884493"/>
            <a:chOff x="7371850" y="54928"/>
            <a:chExt cx="1158949" cy="936122"/>
          </a:xfrm>
        </p:grpSpPr>
        <p:sp>
          <p:nvSpPr>
            <p:cNvPr id="2248" name="Rectangle 224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49" name="Group 224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50" name="Picture 224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51" name="&quot;No&quot; Symbol 225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52" name="Group 2251"/>
          <p:cNvGrpSpPr/>
          <p:nvPr/>
        </p:nvGrpSpPr>
        <p:grpSpPr>
          <a:xfrm>
            <a:off x="-1256680" y="3216290"/>
            <a:ext cx="1019248" cy="884493"/>
            <a:chOff x="7371850" y="54928"/>
            <a:chExt cx="1158949" cy="936122"/>
          </a:xfrm>
        </p:grpSpPr>
        <p:sp>
          <p:nvSpPr>
            <p:cNvPr id="2253" name="Rectangle 225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54" name="Group 225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55" name="Picture 225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56" name="&quot;No&quot; Symbol 225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57" name="Group 2256"/>
          <p:cNvGrpSpPr/>
          <p:nvPr/>
        </p:nvGrpSpPr>
        <p:grpSpPr>
          <a:xfrm>
            <a:off x="-1263213" y="3210923"/>
            <a:ext cx="1019248" cy="884493"/>
            <a:chOff x="7371850" y="54928"/>
            <a:chExt cx="1158949" cy="936122"/>
          </a:xfrm>
        </p:grpSpPr>
        <p:sp>
          <p:nvSpPr>
            <p:cNvPr id="2258" name="Rectangle 225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59" name="Group 225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60" name="Picture 225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61" name="&quot;No&quot; Symbol 226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62" name="Group 2261"/>
          <p:cNvGrpSpPr/>
          <p:nvPr/>
        </p:nvGrpSpPr>
        <p:grpSpPr>
          <a:xfrm>
            <a:off x="-1271412" y="3201077"/>
            <a:ext cx="1019248" cy="884493"/>
            <a:chOff x="7371850" y="54928"/>
            <a:chExt cx="1158949" cy="936122"/>
          </a:xfrm>
        </p:grpSpPr>
        <p:sp>
          <p:nvSpPr>
            <p:cNvPr id="2263" name="Rectangle 226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64" name="Group 226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65" name="Picture 226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66" name="&quot;No&quot; Symbol 226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67" name="Group 2266"/>
          <p:cNvGrpSpPr/>
          <p:nvPr/>
        </p:nvGrpSpPr>
        <p:grpSpPr>
          <a:xfrm>
            <a:off x="-1256680" y="3226136"/>
            <a:ext cx="1019248" cy="884493"/>
            <a:chOff x="7371850" y="54928"/>
            <a:chExt cx="1158949" cy="936122"/>
          </a:xfrm>
        </p:grpSpPr>
        <p:sp>
          <p:nvSpPr>
            <p:cNvPr id="2268" name="Rectangle 226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69" name="Group 226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70" name="Picture 226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71" name="&quot;No&quot; Symbol 227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72" name="Group 2271"/>
          <p:cNvGrpSpPr/>
          <p:nvPr/>
        </p:nvGrpSpPr>
        <p:grpSpPr>
          <a:xfrm>
            <a:off x="-1264879" y="3216290"/>
            <a:ext cx="1019248" cy="884493"/>
            <a:chOff x="7371850" y="54928"/>
            <a:chExt cx="1158949" cy="936122"/>
          </a:xfrm>
        </p:grpSpPr>
        <p:sp>
          <p:nvSpPr>
            <p:cNvPr id="2273" name="Rectangle 227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74" name="Group 227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75" name="Picture 227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76" name="&quot;No&quot; Symbol 227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77" name="Group 2276"/>
          <p:cNvGrpSpPr/>
          <p:nvPr/>
        </p:nvGrpSpPr>
        <p:grpSpPr>
          <a:xfrm>
            <a:off x="-1258096" y="3223621"/>
            <a:ext cx="1019248" cy="884493"/>
            <a:chOff x="7371850" y="54928"/>
            <a:chExt cx="1158949" cy="936122"/>
          </a:xfrm>
        </p:grpSpPr>
        <p:sp>
          <p:nvSpPr>
            <p:cNvPr id="2278" name="Rectangle 227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79" name="Group 227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80" name="Picture 227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81" name="&quot;No&quot; Symbol 228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82" name="Group 2281"/>
          <p:cNvGrpSpPr/>
          <p:nvPr/>
        </p:nvGrpSpPr>
        <p:grpSpPr>
          <a:xfrm>
            <a:off x="-1266295" y="3213775"/>
            <a:ext cx="1019248" cy="884493"/>
            <a:chOff x="7371850" y="54928"/>
            <a:chExt cx="1158949" cy="936122"/>
          </a:xfrm>
        </p:grpSpPr>
        <p:sp>
          <p:nvSpPr>
            <p:cNvPr id="2283" name="Rectangle 228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84" name="Group 228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85" name="Picture 228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86" name="&quot;No&quot; Symbol 228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87" name="Group 2286"/>
          <p:cNvGrpSpPr/>
          <p:nvPr/>
        </p:nvGrpSpPr>
        <p:grpSpPr>
          <a:xfrm>
            <a:off x="-1251563" y="3238834"/>
            <a:ext cx="1019248" cy="884493"/>
            <a:chOff x="7371850" y="54928"/>
            <a:chExt cx="1158949" cy="936122"/>
          </a:xfrm>
        </p:grpSpPr>
        <p:sp>
          <p:nvSpPr>
            <p:cNvPr id="2288" name="Rectangle 228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89" name="Group 228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90" name="Picture 228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91" name="&quot;No&quot; Symbol 229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92" name="Group 2291"/>
          <p:cNvGrpSpPr/>
          <p:nvPr/>
        </p:nvGrpSpPr>
        <p:grpSpPr>
          <a:xfrm>
            <a:off x="-1259762" y="3228988"/>
            <a:ext cx="1019248" cy="884493"/>
            <a:chOff x="7371850" y="54928"/>
            <a:chExt cx="1158949" cy="936122"/>
          </a:xfrm>
        </p:grpSpPr>
        <p:sp>
          <p:nvSpPr>
            <p:cNvPr id="2293" name="Rectangle 229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94" name="Group 229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295" name="Picture 229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296" name="&quot;No&quot; Symbol 229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97" name="Group 2296"/>
          <p:cNvGrpSpPr/>
          <p:nvPr/>
        </p:nvGrpSpPr>
        <p:grpSpPr>
          <a:xfrm>
            <a:off x="-1282139" y="3203592"/>
            <a:ext cx="1019248" cy="884493"/>
            <a:chOff x="7371850" y="54928"/>
            <a:chExt cx="1158949" cy="936122"/>
          </a:xfrm>
        </p:grpSpPr>
        <p:sp>
          <p:nvSpPr>
            <p:cNvPr id="2298" name="Rectangle 229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299" name="Group 229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00" name="Picture 229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01" name="&quot;No&quot; Symbol 230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02" name="Group 2301"/>
          <p:cNvGrpSpPr/>
          <p:nvPr/>
        </p:nvGrpSpPr>
        <p:grpSpPr>
          <a:xfrm>
            <a:off x="-1290338" y="3193746"/>
            <a:ext cx="1019248" cy="884493"/>
            <a:chOff x="7371850" y="54928"/>
            <a:chExt cx="1158949" cy="936122"/>
          </a:xfrm>
        </p:grpSpPr>
        <p:sp>
          <p:nvSpPr>
            <p:cNvPr id="2303" name="Rectangle 230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04" name="Group 230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05" name="Picture 230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06" name="&quot;No&quot; Symbol 230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07" name="Group 2306"/>
          <p:cNvGrpSpPr/>
          <p:nvPr/>
        </p:nvGrpSpPr>
        <p:grpSpPr>
          <a:xfrm>
            <a:off x="-1275606" y="3218805"/>
            <a:ext cx="1019248" cy="884493"/>
            <a:chOff x="7371850" y="54928"/>
            <a:chExt cx="1158949" cy="936122"/>
          </a:xfrm>
        </p:grpSpPr>
        <p:sp>
          <p:nvSpPr>
            <p:cNvPr id="2308" name="Rectangle 230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09" name="Group 230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10" name="Picture 230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11" name="&quot;No&quot; Symbol 231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12" name="Group 2311"/>
          <p:cNvGrpSpPr/>
          <p:nvPr/>
        </p:nvGrpSpPr>
        <p:grpSpPr>
          <a:xfrm>
            <a:off x="-1283805" y="3208959"/>
            <a:ext cx="1019248" cy="884493"/>
            <a:chOff x="7371850" y="54928"/>
            <a:chExt cx="1158949" cy="936122"/>
          </a:xfrm>
        </p:grpSpPr>
        <p:sp>
          <p:nvSpPr>
            <p:cNvPr id="2313" name="Rectangle 231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14" name="Group 231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15" name="Picture 23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16" name="&quot;No&quot; Symbol 231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17" name="Group 2316"/>
          <p:cNvGrpSpPr/>
          <p:nvPr/>
        </p:nvGrpSpPr>
        <p:grpSpPr>
          <a:xfrm>
            <a:off x="-1277022" y="3216290"/>
            <a:ext cx="1019248" cy="884493"/>
            <a:chOff x="7371850" y="54928"/>
            <a:chExt cx="1158949" cy="936122"/>
          </a:xfrm>
        </p:grpSpPr>
        <p:sp>
          <p:nvSpPr>
            <p:cNvPr id="2318" name="Rectangle 231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19" name="Group 231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20" name="Picture 231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21" name="&quot;No&quot; Symbol 232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22" name="Group 2321"/>
          <p:cNvGrpSpPr/>
          <p:nvPr/>
        </p:nvGrpSpPr>
        <p:grpSpPr>
          <a:xfrm>
            <a:off x="-1285221" y="3206444"/>
            <a:ext cx="1019248" cy="884493"/>
            <a:chOff x="7371850" y="54928"/>
            <a:chExt cx="1158949" cy="936122"/>
          </a:xfrm>
        </p:grpSpPr>
        <p:sp>
          <p:nvSpPr>
            <p:cNvPr id="2323" name="Rectangle 232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24" name="Group 232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25" name="Picture 232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26" name="&quot;No&quot; Symbol 232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27" name="Group 2326"/>
          <p:cNvGrpSpPr/>
          <p:nvPr/>
        </p:nvGrpSpPr>
        <p:grpSpPr>
          <a:xfrm>
            <a:off x="-1270489" y="3231503"/>
            <a:ext cx="1019248" cy="884493"/>
            <a:chOff x="7371850" y="54928"/>
            <a:chExt cx="1158949" cy="936122"/>
          </a:xfrm>
        </p:grpSpPr>
        <p:sp>
          <p:nvSpPr>
            <p:cNvPr id="2328" name="Rectangle 232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29" name="Group 232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30" name="Picture 232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31" name="&quot;No&quot; Symbol 233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32" name="Group 2331"/>
          <p:cNvGrpSpPr/>
          <p:nvPr/>
        </p:nvGrpSpPr>
        <p:grpSpPr>
          <a:xfrm>
            <a:off x="-1278688" y="3221657"/>
            <a:ext cx="1019248" cy="884493"/>
            <a:chOff x="7371850" y="54928"/>
            <a:chExt cx="1158949" cy="936122"/>
          </a:xfrm>
        </p:grpSpPr>
        <p:sp>
          <p:nvSpPr>
            <p:cNvPr id="2333" name="Rectangle 233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34" name="Group 233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35" name="Picture 233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36" name="&quot;No&quot; Symbol 233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37" name="Group 2336"/>
          <p:cNvGrpSpPr/>
          <p:nvPr/>
        </p:nvGrpSpPr>
        <p:grpSpPr>
          <a:xfrm>
            <a:off x="-1285221" y="3216290"/>
            <a:ext cx="1019248" cy="884493"/>
            <a:chOff x="7371850" y="54928"/>
            <a:chExt cx="1158949" cy="936122"/>
          </a:xfrm>
        </p:grpSpPr>
        <p:sp>
          <p:nvSpPr>
            <p:cNvPr id="2338" name="Rectangle 233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39" name="Group 233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40" name="Picture 233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41" name="&quot;No&quot; Symbol 234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42" name="Group 2341"/>
          <p:cNvGrpSpPr/>
          <p:nvPr/>
        </p:nvGrpSpPr>
        <p:grpSpPr>
          <a:xfrm>
            <a:off x="-1293420" y="3206444"/>
            <a:ext cx="1019248" cy="884493"/>
            <a:chOff x="7371850" y="54928"/>
            <a:chExt cx="1158949" cy="936122"/>
          </a:xfrm>
        </p:grpSpPr>
        <p:sp>
          <p:nvSpPr>
            <p:cNvPr id="2343" name="Rectangle 234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44" name="Group 234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45" name="Picture 234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46" name="&quot;No&quot; Symbol 234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47" name="Group 2346"/>
          <p:cNvGrpSpPr/>
          <p:nvPr/>
        </p:nvGrpSpPr>
        <p:grpSpPr>
          <a:xfrm>
            <a:off x="-1278688" y="3231503"/>
            <a:ext cx="1019248" cy="884493"/>
            <a:chOff x="7371850" y="54928"/>
            <a:chExt cx="1158949" cy="936122"/>
          </a:xfrm>
        </p:grpSpPr>
        <p:sp>
          <p:nvSpPr>
            <p:cNvPr id="2348" name="Rectangle 234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49" name="Group 234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50" name="Picture 234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51" name="&quot;No&quot; Symbol 235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52" name="Group 2351"/>
          <p:cNvGrpSpPr/>
          <p:nvPr/>
        </p:nvGrpSpPr>
        <p:grpSpPr>
          <a:xfrm>
            <a:off x="-1286887" y="3221657"/>
            <a:ext cx="1019248" cy="884493"/>
            <a:chOff x="7371850" y="54928"/>
            <a:chExt cx="1158949" cy="936122"/>
          </a:xfrm>
        </p:grpSpPr>
        <p:sp>
          <p:nvSpPr>
            <p:cNvPr id="2353" name="Rectangle 235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54" name="Group 235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55" name="Picture 235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56" name="&quot;No&quot; Symbol 235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57" name="Group 2356"/>
          <p:cNvGrpSpPr/>
          <p:nvPr/>
        </p:nvGrpSpPr>
        <p:grpSpPr>
          <a:xfrm>
            <a:off x="-1280104" y="3228988"/>
            <a:ext cx="1019248" cy="884493"/>
            <a:chOff x="7371850" y="54928"/>
            <a:chExt cx="1158949" cy="936122"/>
          </a:xfrm>
        </p:grpSpPr>
        <p:sp>
          <p:nvSpPr>
            <p:cNvPr id="2358" name="Rectangle 235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59" name="Group 235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60" name="Picture 235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61" name="&quot;No&quot; Symbol 236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62" name="Group 2361"/>
          <p:cNvGrpSpPr/>
          <p:nvPr/>
        </p:nvGrpSpPr>
        <p:grpSpPr>
          <a:xfrm>
            <a:off x="-1288303" y="3219142"/>
            <a:ext cx="1019248" cy="884493"/>
            <a:chOff x="7371850" y="54928"/>
            <a:chExt cx="1158949" cy="936122"/>
          </a:xfrm>
        </p:grpSpPr>
        <p:sp>
          <p:nvSpPr>
            <p:cNvPr id="2363" name="Rectangle 236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64" name="Group 236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65" name="Picture 236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66" name="&quot;No&quot; Symbol 236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67" name="Group 2366"/>
          <p:cNvGrpSpPr/>
          <p:nvPr/>
        </p:nvGrpSpPr>
        <p:grpSpPr>
          <a:xfrm>
            <a:off x="-1273571" y="3244201"/>
            <a:ext cx="1019248" cy="884493"/>
            <a:chOff x="7371850" y="54928"/>
            <a:chExt cx="1158949" cy="936122"/>
          </a:xfrm>
        </p:grpSpPr>
        <p:sp>
          <p:nvSpPr>
            <p:cNvPr id="2368" name="Rectangle 236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69" name="Group 236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70" name="Picture 236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71" name="&quot;No&quot; Symbol 237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72" name="Group 2371"/>
          <p:cNvGrpSpPr/>
          <p:nvPr/>
        </p:nvGrpSpPr>
        <p:grpSpPr>
          <a:xfrm>
            <a:off x="-1281770" y="3234355"/>
            <a:ext cx="1019248" cy="884493"/>
            <a:chOff x="7371850" y="54928"/>
            <a:chExt cx="1158949" cy="936122"/>
          </a:xfrm>
        </p:grpSpPr>
        <p:sp>
          <p:nvSpPr>
            <p:cNvPr id="2373" name="Rectangle 237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74" name="Group 237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75" name="Picture 237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76" name="&quot;No&quot; Symbol 237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77" name="Group 2376"/>
          <p:cNvGrpSpPr/>
          <p:nvPr/>
        </p:nvGrpSpPr>
        <p:grpSpPr>
          <a:xfrm>
            <a:off x="-1273571" y="3185034"/>
            <a:ext cx="1019248" cy="884493"/>
            <a:chOff x="7371850" y="54928"/>
            <a:chExt cx="1158949" cy="936122"/>
          </a:xfrm>
        </p:grpSpPr>
        <p:sp>
          <p:nvSpPr>
            <p:cNvPr id="2378" name="Rectangle 237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79" name="Group 237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80" name="Picture 237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81" name="&quot;No&quot; Symbol 238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82" name="Group 2381"/>
          <p:cNvGrpSpPr/>
          <p:nvPr/>
        </p:nvGrpSpPr>
        <p:grpSpPr>
          <a:xfrm>
            <a:off x="-1281770" y="3175188"/>
            <a:ext cx="1019248" cy="884493"/>
            <a:chOff x="7371850" y="54928"/>
            <a:chExt cx="1158949" cy="936122"/>
          </a:xfrm>
        </p:grpSpPr>
        <p:sp>
          <p:nvSpPr>
            <p:cNvPr id="2383" name="Rectangle 238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84" name="Group 238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85" name="Picture 238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86" name="&quot;No&quot; Symbol 238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87" name="Group 2386"/>
          <p:cNvGrpSpPr/>
          <p:nvPr/>
        </p:nvGrpSpPr>
        <p:grpSpPr>
          <a:xfrm>
            <a:off x="-1267038" y="3200247"/>
            <a:ext cx="1019248" cy="884493"/>
            <a:chOff x="7371850" y="54928"/>
            <a:chExt cx="1158949" cy="936122"/>
          </a:xfrm>
        </p:grpSpPr>
        <p:sp>
          <p:nvSpPr>
            <p:cNvPr id="2388" name="Rectangle 238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89" name="Group 238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90" name="Picture 238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91" name="&quot;No&quot; Symbol 239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92" name="Group 2391"/>
          <p:cNvGrpSpPr/>
          <p:nvPr/>
        </p:nvGrpSpPr>
        <p:grpSpPr>
          <a:xfrm>
            <a:off x="-1275237" y="3190401"/>
            <a:ext cx="1019248" cy="884493"/>
            <a:chOff x="7371850" y="54928"/>
            <a:chExt cx="1158949" cy="936122"/>
          </a:xfrm>
        </p:grpSpPr>
        <p:sp>
          <p:nvSpPr>
            <p:cNvPr id="2393" name="Rectangle 239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94" name="Group 239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395" name="Picture 239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396" name="&quot;No&quot; Symbol 239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397" name="Group 2396"/>
          <p:cNvGrpSpPr/>
          <p:nvPr/>
        </p:nvGrpSpPr>
        <p:grpSpPr>
          <a:xfrm>
            <a:off x="-1268454" y="3197732"/>
            <a:ext cx="1019248" cy="884493"/>
            <a:chOff x="7371850" y="54928"/>
            <a:chExt cx="1158949" cy="936122"/>
          </a:xfrm>
        </p:grpSpPr>
        <p:sp>
          <p:nvSpPr>
            <p:cNvPr id="2398" name="Rectangle 239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399" name="Group 239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00" name="Picture 239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01" name="&quot;No&quot; Symbol 240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02" name="Group 2401"/>
          <p:cNvGrpSpPr/>
          <p:nvPr/>
        </p:nvGrpSpPr>
        <p:grpSpPr>
          <a:xfrm>
            <a:off x="-1276653" y="3187886"/>
            <a:ext cx="1019248" cy="884493"/>
            <a:chOff x="7371850" y="54928"/>
            <a:chExt cx="1158949" cy="936122"/>
          </a:xfrm>
        </p:grpSpPr>
        <p:sp>
          <p:nvSpPr>
            <p:cNvPr id="2403" name="Rectangle 240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04" name="Group 240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05" name="Picture 240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06" name="&quot;No&quot; Symbol 240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07" name="Group 2406"/>
          <p:cNvGrpSpPr/>
          <p:nvPr/>
        </p:nvGrpSpPr>
        <p:grpSpPr>
          <a:xfrm>
            <a:off x="-1261921" y="3212945"/>
            <a:ext cx="1019248" cy="884493"/>
            <a:chOff x="7371850" y="54928"/>
            <a:chExt cx="1158949" cy="936122"/>
          </a:xfrm>
        </p:grpSpPr>
        <p:sp>
          <p:nvSpPr>
            <p:cNvPr id="2408" name="Rectangle 240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09" name="Group 240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10" name="Picture 240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11" name="&quot;No&quot; Symbol 241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12" name="Group 2411"/>
          <p:cNvGrpSpPr/>
          <p:nvPr/>
        </p:nvGrpSpPr>
        <p:grpSpPr>
          <a:xfrm>
            <a:off x="-1270120" y="3203099"/>
            <a:ext cx="1019248" cy="884493"/>
            <a:chOff x="7371850" y="54928"/>
            <a:chExt cx="1158949" cy="936122"/>
          </a:xfrm>
        </p:grpSpPr>
        <p:sp>
          <p:nvSpPr>
            <p:cNvPr id="2413" name="Rectangle 241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14" name="Group 241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15" name="Picture 24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16" name="&quot;No&quot; Symbol 241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17" name="Group 2416"/>
          <p:cNvGrpSpPr/>
          <p:nvPr/>
        </p:nvGrpSpPr>
        <p:grpSpPr>
          <a:xfrm>
            <a:off x="-1276653" y="3197732"/>
            <a:ext cx="1019248" cy="884493"/>
            <a:chOff x="7371850" y="54928"/>
            <a:chExt cx="1158949" cy="936122"/>
          </a:xfrm>
        </p:grpSpPr>
        <p:sp>
          <p:nvSpPr>
            <p:cNvPr id="2418" name="Rectangle 241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19" name="Group 241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20" name="Picture 241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21" name="&quot;No&quot; Symbol 242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22" name="Group 2421"/>
          <p:cNvGrpSpPr/>
          <p:nvPr/>
        </p:nvGrpSpPr>
        <p:grpSpPr>
          <a:xfrm>
            <a:off x="-1284852" y="3187886"/>
            <a:ext cx="1019248" cy="884493"/>
            <a:chOff x="7371850" y="54928"/>
            <a:chExt cx="1158949" cy="936122"/>
          </a:xfrm>
        </p:grpSpPr>
        <p:sp>
          <p:nvSpPr>
            <p:cNvPr id="2423" name="Rectangle 242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24" name="Group 242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25" name="Picture 242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26" name="&quot;No&quot; Symbol 242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27" name="Group 2426"/>
          <p:cNvGrpSpPr/>
          <p:nvPr/>
        </p:nvGrpSpPr>
        <p:grpSpPr>
          <a:xfrm>
            <a:off x="-1270120" y="3212945"/>
            <a:ext cx="1019248" cy="884493"/>
            <a:chOff x="7371850" y="54928"/>
            <a:chExt cx="1158949" cy="936122"/>
          </a:xfrm>
        </p:grpSpPr>
        <p:sp>
          <p:nvSpPr>
            <p:cNvPr id="2428" name="Rectangle 242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29" name="Group 242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30" name="Picture 242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31" name="&quot;No&quot; Symbol 243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32" name="Group 2431"/>
          <p:cNvGrpSpPr/>
          <p:nvPr/>
        </p:nvGrpSpPr>
        <p:grpSpPr>
          <a:xfrm>
            <a:off x="-1278319" y="3203099"/>
            <a:ext cx="1019248" cy="884493"/>
            <a:chOff x="7371850" y="54928"/>
            <a:chExt cx="1158949" cy="936122"/>
          </a:xfrm>
        </p:grpSpPr>
        <p:sp>
          <p:nvSpPr>
            <p:cNvPr id="2433" name="Rectangle 243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34" name="Group 243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35" name="Picture 243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36" name="&quot;No&quot; Symbol 243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37" name="Group 2436"/>
          <p:cNvGrpSpPr/>
          <p:nvPr/>
        </p:nvGrpSpPr>
        <p:grpSpPr>
          <a:xfrm>
            <a:off x="-1271536" y="3210430"/>
            <a:ext cx="1019248" cy="884493"/>
            <a:chOff x="7371850" y="54928"/>
            <a:chExt cx="1158949" cy="936122"/>
          </a:xfrm>
        </p:grpSpPr>
        <p:sp>
          <p:nvSpPr>
            <p:cNvPr id="2438" name="Rectangle 243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39" name="Group 243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40" name="Picture 243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41" name="&quot;No&quot; Symbol 244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42" name="Group 2441"/>
          <p:cNvGrpSpPr/>
          <p:nvPr/>
        </p:nvGrpSpPr>
        <p:grpSpPr>
          <a:xfrm>
            <a:off x="-1279735" y="3200584"/>
            <a:ext cx="1019248" cy="884493"/>
            <a:chOff x="7371850" y="54928"/>
            <a:chExt cx="1158949" cy="936122"/>
          </a:xfrm>
        </p:grpSpPr>
        <p:sp>
          <p:nvSpPr>
            <p:cNvPr id="2443" name="Rectangle 244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44" name="Group 244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45" name="Picture 244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46" name="&quot;No&quot; Symbol 244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47" name="Group 2446"/>
          <p:cNvGrpSpPr/>
          <p:nvPr/>
        </p:nvGrpSpPr>
        <p:grpSpPr>
          <a:xfrm>
            <a:off x="-1265003" y="3225643"/>
            <a:ext cx="1019248" cy="884493"/>
            <a:chOff x="7371850" y="54928"/>
            <a:chExt cx="1158949" cy="936122"/>
          </a:xfrm>
        </p:grpSpPr>
        <p:sp>
          <p:nvSpPr>
            <p:cNvPr id="2448" name="Rectangle 244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49" name="Group 244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50" name="Picture 244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51" name="&quot;No&quot; Symbol 245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52" name="Group 2451"/>
          <p:cNvGrpSpPr/>
          <p:nvPr/>
        </p:nvGrpSpPr>
        <p:grpSpPr>
          <a:xfrm>
            <a:off x="-1273202" y="3215797"/>
            <a:ext cx="1019248" cy="884493"/>
            <a:chOff x="7371850" y="54928"/>
            <a:chExt cx="1158949" cy="936122"/>
          </a:xfrm>
        </p:grpSpPr>
        <p:sp>
          <p:nvSpPr>
            <p:cNvPr id="2453" name="Rectangle 245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54" name="Group 245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55" name="Picture 245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56" name="&quot;No&quot; Symbol 245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57" name="Group 2456"/>
          <p:cNvGrpSpPr/>
          <p:nvPr/>
        </p:nvGrpSpPr>
        <p:grpSpPr>
          <a:xfrm>
            <a:off x="-1295579" y="3190401"/>
            <a:ext cx="1019248" cy="884493"/>
            <a:chOff x="7371850" y="54928"/>
            <a:chExt cx="1158949" cy="936122"/>
          </a:xfrm>
        </p:grpSpPr>
        <p:sp>
          <p:nvSpPr>
            <p:cNvPr id="2458" name="Rectangle 245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59" name="Group 245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60" name="Picture 245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61" name="&quot;No&quot; Symbol 246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62" name="Group 2461"/>
          <p:cNvGrpSpPr/>
          <p:nvPr/>
        </p:nvGrpSpPr>
        <p:grpSpPr>
          <a:xfrm>
            <a:off x="-1303778" y="3180555"/>
            <a:ext cx="1019248" cy="884493"/>
            <a:chOff x="7371850" y="54928"/>
            <a:chExt cx="1158949" cy="936122"/>
          </a:xfrm>
        </p:grpSpPr>
        <p:sp>
          <p:nvSpPr>
            <p:cNvPr id="2463" name="Rectangle 246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64" name="Group 246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65" name="Picture 246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66" name="&quot;No&quot; Symbol 246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67" name="Group 2466"/>
          <p:cNvGrpSpPr/>
          <p:nvPr/>
        </p:nvGrpSpPr>
        <p:grpSpPr>
          <a:xfrm>
            <a:off x="-1289046" y="3205614"/>
            <a:ext cx="1019248" cy="884493"/>
            <a:chOff x="7371850" y="54928"/>
            <a:chExt cx="1158949" cy="936122"/>
          </a:xfrm>
        </p:grpSpPr>
        <p:sp>
          <p:nvSpPr>
            <p:cNvPr id="2468" name="Rectangle 246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69" name="Group 246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70" name="Picture 246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71" name="&quot;No&quot; Symbol 247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72" name="Group 2471"/>
          <p:cNvGrpSpPr/>
          <p:nvPr/>
        </p:nvGrpSpPr>
        <p:grpSpPr>
          <a:xfrm>
            <a:off x="-1297245" y="3195768"/>
            <a:ext cx="1019248" cy="884493"/>
            <a:chOff x="7371850" y="54928"/>
            <a:chExt cx="1158949" cy="936122"/>
          </a:xfrm>
        </p:grpSpPr>
        <p:sp>
          <p:nvSpPr>
            <p:cNvPr id="2473" name="Rectangle 247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74" name="Group 247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75" name="Picture 247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76" name="&quot;No&quot; Symbol 247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77" name="Group 2476"/>
          <p:cNvGrpSpPr/>
          <p:nvPr/>
        </p:nvGrpSpPr>
        <p:grpSpPr>
          <a:xfrm>
            <a:off x="-1290462" y="3203099"/>
            <a:ext cx="1019248" cy="884493"/>
            <a:chOff x="7371850" y="54928"/>
            <a:chExt cx="1158949" cy="936122"/>
          </a:xfrm>
        </p:grpSpPr>
        <p:sp>
          <p:nvSpPr>
            <p:cNvPr id="2478" name="Rectangle 247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79" name="Group 247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80" name="Picture 247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81" name="&quot;No&quot; Symbol 248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82" name="Group 2481"/>
          <p:cNvGrpSpPr/>
          <p:nvPr/>
        </p:nvGrpSpPr>
        <p:grpSpPr>
          <a:xfrm>
            <a:off x="-1298661" y="3193253"/>
            <a:ext cx="1019248" cy="884493"/>
            <a:chOff x="7371850" y="54928"/>
            <a:chExt cx="1158949" cy="936122"/>
          </a:xfrm>
        </p:grpSpPr>
        <p:sp>
          <p:nvSpPr>
            <p:cNvPr id="2483" name="Rectangle 248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84" name="Group 248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85" name="Picture 248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86" name="&quot;No&quot; Symbol 248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87" name="Group 2486"/>
          <p:cNvGrpSpPr/>
          <p:nvPr/>
        </p:nvGrpSpPr>
        <p:grpSpPr>
          <a:xfrm>
            <a:off x="-1283929" y="3218312"/>
            <a:ext cx="1019248" cy="884493"/>
            <a:chOff x="7371850" y="54928"/>
            <a:chExt cx="1158949" cy="936122"/>
          </a:xfrm>
        </p:grpSpPr>
        <p:sp>
          <p:nvSpPr>
            <p:cNvPr id="2488" name="Rectangle 248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89" name="Group 248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90" name="Picture 248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91" name="&quot;No&quot; Symbol 249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92" name="Group 2491"/>
          <p:cNvGrpSpPr/>
          <p:nvPr/>
        </p:nvGrpSpPr>
        <p:grpSpPr>
          <a:xfrm>
            <a:off x="-1292128" y="3208466"/>
            <a:ext cx="1019248" cy="884493"/>
            <a:chOff x="7371850" y="54928"/>
            <a:chExt cx="1158949" cy="936122"/>
          </a:xfrm>
        </p:grpSpPr>
        <p:sp>
          <p:nvSpPr>
            <p:cNvPr id="2493" name="Rectangle 249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94" name="Group 249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495" name="Picture 249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496" name="&quot;No&quot; Symbol 249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497" name="Group 2496"/>
          <p:cNvGrpSpPr/>
          <p:nvPr/>
        </p:nvGrpSpPr>
        <p:grpSpPr>
          <a:xfrm>
            <a:off x="-1298661" y="3203099"/>
            <a:ext cx="1019248" cy="884493"/>
            <a:chOff x="7371850" y="54928"/>
            <a:chExt cx="1158949" cy="936122"/>
          </a:xfrm>
        </p:grpSpPr>
        <p:sp>
          <p:nvSpPr>
            <p:cNvPr id="2498" name="Rectangle 249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499" name="Group 249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500" name="Picture 249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501" name="&quot;No&quot; Symbol 250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02" name="Group 2501"/>
          <p:cNvGrpSpPr/>
          <p:nvPr/>
        </p:nvGrpSpPr>
        <p:grpSpPr>
          <a:xfrm>
            <a:off x="-1306860" y="3193253"/>
            <a:ext cx="1019248" cy="884493"/>
            <a:chOff x="7371850" y="54928"/>
            <a:chExt cx="1158949" cy="936122"/>
          </a:xfrm>
        </p:grpSpPr>
        <p:sp>
          <p:nvSpPr>
            <p:cNvPr id="2503" name="Rectangle 250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504" name="Group 250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505" name="Picture 250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506" name="&quot;No&quot; Symbol 250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07" name="Group 2506"/>
          <p:cNvGrpSpPr/>
          <p:nvPr/>
        </p:nvGrpSpPr>
        <p:grpSpPr>
          <a:xfrm>
            <a:off x="-1292128" y="3218312"/>
            <a:ext cx="1019248" cy="884493"/>
            <a:chOff x="7371850" y="54928"/>
            <a:chExt cx="1158949" cy="936122"/>
          </a:xfrm>
        </p:grpSpPr>
        <p:sp>
          <p:nvSpPr>
            <p:cNvPr id="2508" name="Rectangle 250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509" name="Group 250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510" name="Picture 250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511" name="&quot;No&quot; Symbol 251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12" name="Group 2511"/>
          <p:cNvGrpSpPr/>
          <p:nvPr/>
        </p:nvGrpSpPr>
        <p:grpSpPr>
          <a:xfrm>
            <a:off x="-1300327" y="3208466"/>
            <a:ext cx="1019248" cy="884493"/>
            <a:chOff x="7371850" y="54928"/>
            <a:chExt cx="1158949" cy="936122"/>
          </a:xfrm>
        </p:grpSpPr>
        <p:sp>
          <p:nvSpPr>
            <p:cNvPr id="2513" name="Rectangle 251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514" name="Group 251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515" name="Picture 25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516" name="&quot;No&quot; Symbol 251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17" name="Group 2516"/>
          <p:cNvGrpSpPr/>
          <p:nvPr/>
        </p:nvGrpSpPr>
        <p:grpSpPr>
          <a:xfrm>
            <a:off x="-1293544" y="3215797"/>
            <a:ext cx="1019248" cy="884493"/>
            <a:chOff x="7371850" y="54928"/>
            <a:chExt cx="1158949" cy="936122"/>
          </a:xfrm>
        </p:grpSpPr>
        <p:sp>
          <p:nvSpPr>
            <p:cNvPr id="2518" name="Rectangle 251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519" name="Group 251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520" name="Picture 251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521" name="&quot;No&quot; Symbol 252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22" name="Group 2521"/>
          <p:cNvGrpSpPr/>
          <p:nvPr/>
        </p:nvGrpSpPr>
        <p:grpSpPr>
          <a:xfrm>
            <a:off x="-1301743" y="3205951"/>
            <a:ext cx="1019248" cy="884493"/>
            <a:chOff x="7371850" y="54928"/>
            <a:chExt cx="1158949" cy="936122"/>
          </a:xfrm>
        </p:grpSpPr>
        <p:sp>
          <p:nvSpPr>
            <p:cNvPr id="2523" name="Rectangle 252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524" name="Group 252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525" name="Picture 252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526" name="&quot;No&quot; Symbol 252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27" name="Group 2526"/>
          <p:cNvGrpSpPr/>
          <p:nvPr/>
        </p:nvGrpSpPr>
        <p:grpSpPr>
          <a:xfrm>
            <a:off x="-1287011" y="3231010"/>
            <a:ext cx="1019248" cy="884493"/>
            <a:chOff x="7371850" y="54928"/>
            <a:chExt cx="1158949" cy="936122"/>
          </a:xfrm>
        </p:grpSpPr>
        <p:sp>
          <p:nvSpPr>
            <p:cNvPr id="2528" name="Rectangle 252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529" name="Group 252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530" name="Picture 252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531" name="&quot;No&quot; Symbol 253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32" name="Group 2531"/>
          <p:cNvGrpSpPr/>
          <p:nvPr/>
        </p:nvGrpSpPr>
        <p:grpSpPr>
          <a:xfrm>
            <a:off x="-1295210" y="3221164"/>
            <a:ext cx="1019248" cy="884493"/>
            <a:chOff x="7371850" y="54928"/>
            <a:chExt cx="1158949" cy="936122"/>
          </a:xfrm>
        </p:grpSpPr>
        <p:sp>
          <p:nvSpPr>
            <p:cNvPr id="2533" name="Rectangle 253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534" name="Group 253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535" name="Picture 253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536" name="&quot;No&quot; Symbol 253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37" name="Group 2536"/>
          <p:cNvGrpSpPr/>
          <p:nvPr/>
        </p:nvGrpSpPr>
        <p:grpSpPr>
          <a:xfrm>
            <a:off x="-1283929" y="4520592"/>
            <a:ext cx="1019248" cy="914672"/>
            <a:chOff x="-1561924" y="3620866"/>
            <a:chExt cx="1019248" cy="914672"/>
          </a:xfrm>
        </p:grpSpPr>
        <p:pic>
          <p:nvPicPr>
            <p:cNvPr id="2538" name="Picture 253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39" name="Rectangle 253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40" name="Group 2539"/>
          <p:cNvGrpSpPr/>
          <p:nvPr/>
        </p:nvGrpSpPr>
        <p:grpSpPr>
          <a:xfrm>
            <a:off x="-1309274" y="4516482"/>
            <a:ext cx="1019248" cy="914672"/>
            <a:chOff x="-1561924" y="3620866"/>
            <a:chExt cx="1019248" cy="914672"/>
          </a:xfrm>
        </p:grpSpPr>
        <p:pic>
          <p:nvPicPr>
            <p:cNvPr id="2541" name="Picture 254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42" name="Rectangle 254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43" name="Group 2542"/>
          <p:cNvGrpSpPr/>
          <p:nvPr/>
        </p:nvGrpSpPr>
        <p:grpSpPr>
          <a:xfrm>
            <a:off x="-1296693" y="4525613"/>
            <a:ext cx="1019248" cy="914672"/>
            <a:chOff x="-1561924" y="3620866"/>
            <a:chExt cx="1019248" cy="914672"/>
          </a:xfrm>
        </p:grpSpPr>
        <p:pic>
          <p:nvPicPr>
            <p:cNvPr id="2544" name="Picture 254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45" name="Rectangle 254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46" name="Group 2545"/>
          <p:cNvGrpSpPr/>
          <p:nvPr/>
        </p:nvGrpSpPr>
        <p:grpSpPr>
          <a:xfrm>
            <a:off x="-1300995" y="4516482"/>
            <a:ext cx="1019248" cy="914672"/>
            <a:chOff x="-1561924" y="3620866"/>
            <a:chExt cx="1019248" cy="914672"/>
          </a:xfrm>
        </p:grpSpPr>
        <p:pic>
          <p:nvPicPr>
            <p:cNvPr id="2547" name="Picture 254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48" name="Rectangle 254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49" name="Group 2548"/>
          <p:cNvGrpSpPr/>
          <p:nvPr/>
        </p:nvGrpSpPr>
        <p:grpSpPr>
          <a:xfrm>
            <a:off x="-1288414" y="4525613"/>
            <a:ext cx="1019248" cy="914672"/>
            <a:chOff x="-1561924" y="3620866"/>
            <a:chExt cx="1019248" cy="914672"/>
          </a:xfrm>
        </p:grpSpPr>
        <p:pic>
          <p:nvPicPr>
            <p:cNvPr id="2550" name="Picture 254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51" name="Rectangle 255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52" name="Group 2551"/>
          <p:cNvGrpSpPr/>
          <p:nvPr/>
        </p:nvGrpSpPr>
        <p:grpSpPr>
          <a:xfrm>
            <a:off x="-1313759" y="4521503"/>
            <a:ext cx="1019248" cy="914672"/>
            <a:chOff x="-1561924" y="3620866"/>
            <a:chExt cx="1019248" cy="914672"/>
          </a:xfrm>
        </p:grpSpPr>
        <p:pic>
          <p:nvPicPr>
            <p:cNvPr id="2553" name="Picture 255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54" name="Rectangle 255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55" name="Group 2554"/>
          <p:cNvGrpSpPr/>
          <p:nvPr/>
        </p:nvGrpSpPr>
        <p:grpSpPr>
          <a:xfrm>
            <a:off x="-1301178" y="4530634"/>
            <a:ext cx="1019248" cy="914672"/>
            <a:chOff x="-1561924" y="3620866"/>
            <a:chExt cx="1019248" cy="914672"/>
          </a:xfrm>
        </p:grpSpPr>
        <p:pic>
          <p:nvPicPr>
            <p:cNvPr id="2556" name="Picture 255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57" name="Rectangle 255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58" name="Group 2557"/>
          <p:cNvGrpSpPr/>
          <p:nvPr/>
        </p:nvGrpSpPr>
        <p:grpSpPr>
          <a:xfrm>
            <a:off x="-1318214" y="4498417"/>
            <a:ext cx="1019248" cy="914672"/>
            <a:chOff x="-1561924" y="3620866"/>
            <a:chExt cx="1019248" cy="914672"/>
          </a:xfrm>
        </p:grpSpPr>
        <p:pic>
          <p:nvPicPr>
            <p:cNvPr id="2559" name="Picture 255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60" name="Rectangle 255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61" name="Group 2560"/>
          <p:cNvGrpSpPr/>
          <p:nvPr/>
        </p:nvGrpSpPr>
        <p:grpSpPr>
          <a:xfrm>
            <a:off x="-1305633" y="4507548"/>
            <a:ext cx="1019248" cy="914672"/>
            <a:chOff x="-1561924" y="3620866"/>
            <a:chExt cx="1019248" cy="914672"/>
          </a:xfrm>
        </p:grpSpPr>
        <p:pic>
          <p:nvPicPr>
            <p:cNvPr id="2562" name="Picture 256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63" name="Rectangle 256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64" name="Group 2563"/>
          <p:cNvGrpSpPr/>
          <p:nvPr/>
        </p:nvGrpSpPr>
        <p:grpSpPr>
          <a:xfrm>
            <a:off x="-1330978" y="4503438"/>
            <a:ext cx="1019248" cy="914672"/>
            <a:chOff x="-1561924" y="3620866"/>
            <a:chExt cx="1019248" cy="914672"/>
          </a:xfrm>
        </p:grpSpPr>
        <p:pic>
          <p:nvPicPr>
            <p:cNvPr id="2565" name="Picture 256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66" name="Rectangle 256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67" name="Group 2566"/>
          <p:cNvGrpSpPr/>
          <p:nvPr/>
        </p:nvGrpSpPr>
        <p:grpSpPr>
          <a:xfrm>
            <a:off x="-1318397" y="4512569"/>
            <a:ext cx="1019248" cy="914672"/>
            <a:chOff x="-1561924" y="3620866"/>
            <a:chExt cx="1019248" cy="914672"/>
          </a:xfrm>
        </p:grpSpPr>
        <p:pic>
          <p:nvPicPr>
            <p:cNvPr id="2568" name="Picture 256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69" name="Rectangle 256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70" name="Group 2569"/>
          <p:cNvGrpSpPr/>
          <p:nvPr/>
        </p:nvGrpSpPr>
        <p:grpSpPr>
          <a:xfrm>
            <a:off x="-1322699" y="4503438"/>
            <a:ext cx="1019248" cy="914672"/>
            <a:chOff x="-1561924" y="3620866"/>
            <a:chExt cx="1019248" cy="914672"/>
          </a:xfrm>
        </p:grpSpPr>
        <p:pic>
          <p:nvPicPr>
            <p:cNvPr id="2571" name="Picture 257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72" name="Rectangle 257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73" name="Group 2572"/>
          <p:cNvGrpSpPr/>
          <p:nvPr/>
        </p:nvGrpSpPr>
        <p:grpSpPr>
          <a:xfrm>
            <a:off x="-1310118" y="4512569"/>
            <a:ext cx="1019248" cy="914672"/>
            <a:chOff x="-1561924" y="3620866"/>
            <a:chExt cx="1019248" cy="914672"/>
          </a:xfrm>
        </p:grpSpPr>
        <p:pic>
          <p:nvPicPr>
            <p:cNvPr id="2574" name="Picture 257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75" name="Rectangle 257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76" name="Group 2575"/>
          <p:cNvGrpSpPr/>
          <p:nvPr/>
        </p:nvGrpSpPr>
        <p:grpSpPr>
          <a:xfrm>
            <a:off x="-1335463" y="4508459"/>
            <a:ext cx="1019248" cy="914672"/>
            <a:chOff x="-1561924" y="3620866"/>
            <a:chExt cx="1019248" cy="914672"/>
          </a:xfrm>
        </p:grpSpPr>
        <p:pic>
          <p:nvPicPr>
            <p:cNvPr id="2577" name="Picture 257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78" name="Rectangle 257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79" name="Group 2578"/>
          <p:cNvGrpSpPr/>
          <p:nvPr/>
        </p:nvGrpSpPr>
        <p:grpSpPr>
          <a:xfrm>
            <a:off x="-1322882" y="4517590"/>
            <a:ext cx="1019248" cy="914672"/>
            <a:chOff x="-1561924" y="3620866"/>
            <a:chExt cx="1019248" cy="914672"/>
          </a:xfrm>
        </p:grpSpPr>
        <p:pic>
          <p:nvPicPr>
            <p:cNvPr id="2580" name="Picture 257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81" name="Rectangle 258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82" name="Group 2581"/>
          <p:cNvGrpSpPr/>
          <p:nvPr/>
        </p:nvGrpSpPr>
        <p:grpSpPr>
          <a:xfrm>
            <a:off x="-1311377" y="4498417"/>
            <a:ext cx="1019248" cy="914672"/>
            <a:chOff x="-1561924" y="3620866"/>
            <a:chExt cx="1019248" cy="914672"/>
          </a:xfrm>
        </p:grpSpPr>
        <p:pic>
          <p:nvPicPr>
            <p:cNvPr id="2583" name="Picture 258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84" name="Rectangle 258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85" name="Group 2584"/>
          <p:cNvGrpSpPr/>
          <p:nvPr/>
        </p:nvGrpSpPr>
        <p:grpSpPr>
          <a:xfrm>
            <a:off x="-1298796" y="4507548"/>
            <a:ext cx="1019248" cy="914672"/>
            <a:chOff x="-1561924" y="3620866"/>
            <a:chExt cx="1019248" cy="914672"/>
          </a:xfrm>
        </p:grpSpPr>
        <p:pic>
          <p:nvPicPr>
            <p:cNvPr id="2586" name="Picture 258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87" name="Rectangle 258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88" name="Group 2587"/>
          <p:cNvGrpSpPr/>
          <p:nvPr/>
        </p:nvGrpSpPr>
        <p:grpSpPr>
          <a:xfrm>
            <a:off x="-1324141" y="4503438"/>
            <a:ext cx="1019248" cy="914672"/>
            <a:chOff x="-1561924" y="3620866"/>
            <a:chExt cx="1019248" cy="914672"/>
          </a:xfrm>
        </p:grpSpPr>
        <p:pic>
          <p:nvPicPr>
            <p:cNvPr id="2589" name="Picture 258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90" name="Rectangle 258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91" name="Group 2590"/>
          <p:cNvGrpSpPr/>
          <p:nvPr/>
        </p:nvGrpSpPr>
        <p:grpSpPr>
          <a:xfrm>
            <a:off x="-1311560" y="4512569"/>
            <a:ext cx="1019248" cy="914672"/>
            <a:chOff x="-1561924" y="3620866"/>
            <a:chExt cx="1019248" cy="914672"/>
          </a:xfrm>
        </p:grpSpPr>
        <p:pic>
          <p:nvPicPr>
            <p:cNvPr id="2592" name="Picture 259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93" name="Rectangle 259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94" name="Group 2593"/>
          <p:cNvGrpSpPr/>
          <p:nvPr/>
        </p:nvGrpSpPr>
        <p:grpSpPr>
          <a:xfrm>
            <a:off x="-1315862" y="4503438"/>
            <a:ext cx="1019248" cy="914672"/>
            <a:chOff x="-1561924" y="3620866"/>
            <a:chExt cx="1019248" cy="914672"/>
          </a:xfrm>
        </p:grpSpPr>
        <p:pic>
          <p:nvPicPr>
            <p:cNvPr id="2595" name="Picture 259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96" name="Rectangle 259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97" name="Group 2596"/>
          <p:cNvGrpSpPr/>
          <p:nvPr/>
        </p:nvGrpSpPr>
        <p:grpSpPr>
          <a:xfrm>
            <a:off x="-1303281" y="4512569"/>
            <a:ext cx="1019248" cy="914672"/>
            <a:chOff x="-1561924" y="3620866"/>
            <a:chExt cx="1019248" cy="914672"/>
          </a:xfrm>
        </p:grpSpPr>
        <p:pic>
          <p:nvPicPr>
            <p:cNvPr id="2598" name="Picture 259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599" name="Rectangle 259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00" name="Group 2599"/>
          <p:cNvGrpSpPr/>
          <p:nvPr/>
        </p:nvGrpSpPr>
        <p:grpSpPr>
          <a:xfrm>
            <a:off x="-1328626" y="4508459"/>
            <a:ext cx="1019248" cy="914672"/>
            <a:chOff x="-1561924" y="3620866"/>
            <a:chExt cx="1019248" cy="914672"/>
          </a:xfrm>
        </p:grpSpPr>
        <p:pic>
          <p:nvPicPr>
            <p:cNvPr id="2601" name="Picture 260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02" name="Rectangle 260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03" name="Group 2602"/>
          <p:cNvGrpSpPr/>
          <p:nvPr/>
        </p:nvGrpSpPr>
        <p:grpSpPr>
          <a:xfrm>
            <a:off x="-1316045" y="4517590"/>
            <a:ext cx="1019248" cy="914672"/>
            <a:chOff x="-1561924" y="3620866"/>
            <a:chExt cx="1019248" cy="914672"/>
          </a:xfrm>
        </p:grpSpPr>
        <p:pic>
          <p:nvPicPr>
            <p:cNvPr id="2604" name="Picture 260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05" name="Rectangle 260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06" name="Group 2605"/>
          <p:cNvGrpSpPr/>
          <p:nvPr/>
        </p:nvGrpSpPr>
        <p:grpSpPr>
          <a:xfrm>
            <a:off x="-1333081" y="4485373"/>
            <a:ext cx="1019248" cy="914672"/>
            <a:chOff x="-1561924" y="3620866"/>
            <a:chExt cx="1019248" cy="914672"/>
          </a:xfrm>
        </p:grpSpPr>
        <p:pic>
          <p:nvPicPr>
            <p:cNvPr id="2607" name="Picture 260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08" name="Rectangle 260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09" name="Group 2608"/>
          <p:cNvGrpSpPr/>
          <p:nvPr/>
        </p:nvGrpSpPr>
        <p:grpSpPr>
          <a:xfrm>
            <a:off x="-1320500" y="4494504"/>
            <a:ext cx="1019248" cy="914672"/>
            <a:chOff x="-1561924" y="3620866"/>
            <a:chExt cx="1019248" cy="914672"/>
          </a:xfrm>
        </p:grpSpPr>
        <p:pic>
          <p:nvPicPr>
            <p:cNvPr id="2610" name="Picture 260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11" name="Rectangle 261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12" name="Group 2611"/>
          <p:cNvGrpSpPr/>
          <p:nvPr/>
        </p:nvGrpSpPr>
        <p:grpSpPr>
          <a:xfrm>
            <a:off x="-1345845" y="4490394"/>
            <a:ext cx="1019248" cy="914672"/>
            <a:chOff x="-1561924" y="3620866"/>
            <a:chExt cx="1019248" cy="914672"/>
          </a:xfrm>
        </p:grpSpPr>
        <p:pic>
          <p:nvPicPr>
            <p:cNvPr id="2613" name="Picture 261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14" name="Rectangle 261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15" name="Group 2614"/>
          <p:cNvGrpSpPr/>
          <p:nvPr/>
        </p:nvGrpSpPr>
        <p:grpSpPr>
          <a:xfrm>
            <a:off x="-1333264" y="4499525"/>
            <a:ext cx="1019248" cy="914672"/>
            <a:chOff x="-1561924" y="3620866"/>
            <a:chExt cx="1019248" cy="914672"/>
          </a:xfrm>
        </p:grpSpPr>
        <p:pic>
          <p:nvPicPr>
            <p:cNvPr id="2616" name="Picture 26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17" name="Rectangle 261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18" name="Group 2617"/>
          <p:cNvGrpSpPr/>
          <p:nvPr/>
        </p:nvGrpSpPr>
        <p:grpSpPr>
          <a:xfrm>
            <a:off x="-1337566" y="4490394"/>
            <a:ext cx="1019248" cy="914672"/>
            <a:chOff x="-1561924" y="3620866"/>
            <a:chExt cx="1019248" cy="914672"/>
          </a:xfrm>
        </p:grpSpPr>
        <p:pic>
          <p:nvPicPr>
            <p:cNvPr id="2619" name="Picture 261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20" name="Rectangle 261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21" name="Group 2620"/>
          <p:cNvGrpSpPr/>
          <p:nvPr/>
        </p:nvGrpSpPr>
        <p:grpSpPr>
          <a:xfrm>
            <a:off x="-1324985" y="4499525"/>
            <a:ext cx="1019248" cy="914672"/>
            <a:chOff x="-1561924" y="3620866"/>
            <a:chExt cx="1019248" cy="914672"/>
          </a:xfrm>
        </p:grpSpPr>
        <p:pic>
          <p:nvPicPr>
            <p:cNvPr id="2622" name="Picture 262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23" name="Rectangle 262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24" name="Group 2623"/>
          <p:cNvGrpSpPr/>
          <p:nvPr/>
        </p:nvGrpSpPr>
        <p:grpSpPr>
          <a:xfrm>
            <a:off x="-1350330" y="4495415"/>
            <a:ext cx="1019248" cy="914672"/>
            <a:chOff x="-1561924" y="3620866"/>
            <a:chExt cx="1019248" cy="914672"/>
          </a:xfrm>
        </p:grpSpPr>
        <p:pic>
          <p:nvPicPr>
            <p:cNvPr id="2625" name="Picture 262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26" name="Rectangle 262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27" name="Group 2626"/>
          <p:cNvGrpSpPr/>
          <p:nvPr/>
        </p:nvGrpSpPr>
        <p:grpSpPr>
          <a:xfrm>
            <a:off x="-1337749" y="4504546"/>
            <a:ext cx="1019248" cy="914672"/>
            <a:chOff x="-1561924" y="3620866"/>
            <a:chExt cx="1019248" cy="914672"/>
          </a:xfrm>
        </p:grpSpPr>
        <p:pic>
          <p:nvPicPr>
            <p:cNvPr id="2628" name="Picture 262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29" name="Rectangle 262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30" name="Group 2629"/>
          <p:cNvGrpSpPr/>
          <p:nvPr/>
        </p:nvGrpSpPr>
        <p:grpSpPr>
          <a:xfrm>
            <a:off x="-1291326" y="4489286"/>
            <a:ext cx="1019248" cy="914672"/>
            <a:chOff x="-1561924" y="3620866"/>
            <a:chExt cx="1019248" cy="914672"/>
          </a:xfrm>
        </p:grpSpPr>
        <p:pic>
          <p:nvPicPr>
            <p:cNvPr id="2631" name="Picture 263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32" name="Rectangle 263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33" name="Group 2632"/>
          <p:cNvGrpSpPr/>
          <p:nvPr/>
        </p:nvGrpSpPr>
        <p:grpSpPr>
          <a:xfrm>
            <a:off x="-1278745" y="4498417"/>
            <a:ext cx="1019248" cy="914672"/>
            <a:chOff x="-1561924" y="3620866"/>
            <a:chExt cx="1019248" cy="914672"/>
          </a:xfrm>
        </p:grpSpPr>
        <p:pic>
          <p:nvPicPr>
            <p:cNvPr id="2634" name="Picture 263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35" name="Rectangle 263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36" name="Group 2635"/>
          <p:cNvGrpSpPr/>
          <p:nvPr/>
        </p:nvGrpSpPr>
        <p:grpSpPr>
          <a:xfrm>
            <a:off x="-1304090" y="4494307"/>
            <a:ext cx="1019248" cy="914672"/>
            <a:chOff x="-1561924" y="3620866"/>
            <a:chExt cx="1019248" cy="914672"/>
          </a:xfrm>
        </p:grpSpPr>
        <p:pic>
          <p:nvPicPr>
            <p:cNvPr id="2637" name="Picture 263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38" name="Rectangle 263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39" name="Group 2638"/>
          <p:cNvGrpSpPr/>
          <p:nvPr/>
        </p:nvGrpSpPr>
        <p:grpSpPr>
          <a:xfrm>
            <a:off x="-1291509" y="4503438"/>
            <a:ext cx="1019248" cy="914672"/>
            <a:chOff x="-1561924" y="3620866"/>
            <a:chExt cx="1019248" cy="914672"/>
          </a:xfrm>
        </p:grpSpPr>
        <p:pic>
          <p:nvPicPr>
            <p:cNvPr id="2640" name="Picture 263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41" name="Rectangle 264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42" name="Group 2641"/>
          <p:cNvGrpSpPr/>
          <p:nvPr/>
        </p:nvGrpSpPr>
        <p:grpSpPr>
          <a:xfrm>
            <a:off x="-1295811" y="4494307"/>
            <a:ext cx="1019248" cy="914672"/>
            <a:chOff x="-1561924" y="3620866"/>
            <a:chExt cx="1019248" cy="914672"/>
          </a:xfrm>
        </p:grpSpPr>
        <p:pic>
          <p:nvPicPr>
            <p:cNvPr id="2643" name="Picture 264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44" name="Rectangle 264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45" name="Group 2644"/>
          <p:cNvGrpSpPr/>
          <p:nvPr/>
        </p:nvGrpSpPr>
        <p:grpSpPr>
          <a:xfrm>
            <a:off x="-1283230" y="4503438"/>
            <a:ext cx="1019248" cy="914672"/>
            <a:chOff x="-1561924" y="3620866"/>
            <a:chExt cx="1019248" cy="914672"/>
          </a:xfrm>
        </p:grpSpPr>
        <p:pic>
          <p:nvPicPr>
            <p:cNvPr id="2646" name="Picture 264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47" name="Rectangle 264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48" name="Group 2647"/>
          <p:cNvGrpSpPr/>
          <p:nvPr/>
        </p:nvGrpSpPr>
        <p:grpSpPr>
          <a:xfrm>
            <a:off x="-1308575" y="4499328"/>
            <a:ext cx="1019248" cy="914672"/>
            <a:chOff x="-1561924" y="3620866"/>
            <a:chExt cx="1019248" cy="914672"/>
          </a:xfrm>
        </p:grpSpPr>
        <p:pic>
          <p:nvPicPr>
            <p:cNvPr id="2649" name="Picture 264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50" name="Rectangle 264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51" name="Group 2650"/>
          <p:cNvGrpSpPr/>
          <p:nvPr/>
        </p:nvGrpSpPr>
        <p:grpSpPr>
          <a:xfrm>
            <a:off x="-1295994" y="4508459"/>
            <a:ext cx="1019248" cy="914672"/>
            <a:chOff x="-1561924" y="3620866"/>
            <a:chExt cx="1019248" cy="914672"/>
          </a:xfrm>
        </p:grpSpPr>
        <p:pic>
          <p:nvPicPr>
            <p:cNvPr id="2652" name="Picture 265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53" name="Rectangle 265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54" name="Group 2653"/>
          <p:cNvGrpSpPr/>
          <p:nvPr/>
        </p:nvGrpSpPr>
        <p:grpSpPr>
          <a:xfrm>
            <a:off x="-1313030" y="4476242"/>
            <a:ext cx="1019248" cy="914672"/>
            <a:chOff x="-1561924" y="3620866"/>
            <a:chExt cx="1019248" cy="914672"/>
          </a:xfrm>
        </p:grpSpPr>
        <p:pic>
          <p:nvPicPr>
            <p:cNvPr id="2655" name="Picture 265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56" name="Rectangle 265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57" name="Group 2656"/>
          <p:cNvGrpSpPr/>
          <p:nvPr/>
        </p:nvGrpSpPr>
        <p:grpSpPr>
          <a:xfrm>
            <a:off x="-1300449" y="4485373"/>
            <a:ext cx="1019248" cy="914672"/>
            <a:chOff x="-1561924" y="3620866"/>
            <a:chExt cx="1019248" cy="914672"/>
          </a:xfrm>
        </p:grpSpPr>
        <p:pic>
          <p:nvPicPr>
            <p:cNvPr id="2658" name="Picture 265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59" name="Rectangle 265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60" name="Group 2659"/>
          <p:cNvGrpSpPr/>
          <p:nvPr/>
        </p:nvGrpSpPr>
        <p:grpSpPr>
          <a:xfrm>
            <a:off x="-1325794" y="4481263"/>
            <a:ext cx="1019248" cy="914672"/>
            <a:chOff x="-1561924" y="3620866"/>
            <a:chExt cx="1019248" cy="914672"/>
          </a:xfrm>
        </p:grpSpPr>
        <p:pic>
          <p:nvPicPr>
            <p:cNvPr id="2661" name="Picture 266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62" name="Rectangle 266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63" name="Group 2662"/>
          <p:cNvGrpSpPr/>
          <p:nvPr/>
        </p:nvGrpSpPr>
        <p:grpSpPr>
          <a:xfrm>
            <a:off x="-1313213" y="4490394"/>
            <a:ext cx="1019248" cy="914672"/>
            <a:chOff x="-1561924" y="3620866"/>
            <a:chExt cx="1019248" cy="914672"/>
          </a:xfrm>
        </p:grpSpPr>
        <p:pic>
          <p:nvPicPr>
            <p:cNvPr id="2664" name="Picture 266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65" name="Rectangle 266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66" name="Group 2665"/>
          <p:cNvGrpSpPr/>
          <p:nvPr/>
        </p:nvGrpSpPr>
        <p:grpSpPr>
          <a:xfrm>
            <a:off x="-1317515" y="4481263"/>
            <a:ext cx="1019248" cy="914672"/>
            <a:chOff x="-1561924" y="3620866"/>
            <a:chExt cx="1019248" cy="914672"/>
          </a:xfrm>
        </p:grpSpPr>
        <p:pic>
          <p:nvPicPr>
            <p:cNvPr id="2667" name="Picture 266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68" name="Rectangle 266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69" name="Group 2668"/>
          <p:cNvGrpSpPr/>
          <p:nvPr/>
        </p:nvGrpSpPr>
        <p:grpSpPr>
          <a:xfrm>
            <a:off x="-1304934" y="4490394"/>
            <a:ext cx="1019248" cy="914672"/>
            <a:chOff x="-1561924" y="3620866"/>
            <a:chExt cx="1019248" cy="914672"/>
          </a:xfrm>
        </p:grpSpPr>
        <p:pic>
          <p:nvPicPr>
            <p:cNvPr id="2670" name="Picture 266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71" name="Rectangle 267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72" name="Group 2671"/>
          <p:cNvGrpSpPr/>
          <p:nvPr/>
        </p:nvGrpSpPr>
        <p:grpSpPr>
          <a:xfrm>
            <a:off x="-1330279" y="4486284"/>
            <a:ext cx="1019248" cy="914672"/>
            <a:chOff x="-1561924" y="3620866"/>
            <a:chExt cx="1019248" cy="914672"/>
          </a:xfrm>
        </p:grpSpPr>
        <p:pic>
          <p:nvPicPr>
            <p:cNvPr id="2673" name="Picture 267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74" name="Rectangle 267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75" name="Group 2674"/>
          <p:cNvGrpSpPr/>
          <p:nvPr/>
        </p:nvGrpSpPr>
        <p:grpSpPr>
          <a:xfrm>
            <a:off x="-1317698" y="4495415"/>
            <a:ext cx="1019248" cy="914672"/>
            <a:chOff x="-1561924" y="3620866"/>
            <a:chExt cx="1019248" cy="914672"/>
          </a:xfrm>
        </p:grpSpPr>
        <p:pic>
          <p:nvPicPr>
            <p:cNvPr id="2676" name="Picture 267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77" name="Rectangle 267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78" name="Group 2677"/>
          <p:cNvGrpSpPr/>
          <p:nvPr/>
        </p:nvGrpSpPr>
        <p:grpSpPr>
          <a:xfrm>
            <a:off x="-1306193" y="4476242"/>
            <a:ext cx="1019248" cy="914672"/>
            <a:chOff x="-1561924" y="3620866"/>
            <a:chExt cx="1019248" cy="914672"/>
          </a:xfrm>
        </p:grpSpPr>
        <p:pic>
          <p:nvPicPr>
            <p:cNvPr id="2679" name="Picture 267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80" name="Rectangle 267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81" name="Group 2680"/>
          <p:cNvGrpSpPr/>
          <p:nvPr/>
        </p:nvGrpSpPr>
        <p:grpSpPr>
          <a:xfrm>
            <a:off x="-1293612" y="4485373"/>
            <a:ext cx="1019248" cy="914672"/>
            <a:chOff x="-1561924" y="3620866"/>
            <a:chExt cx="1019248" cy="914672"/>
          </a:xfrm>
        </p:grpSpPr>
        <p:pic>
          <p:nvPicPr>
            <p:cNvPr id="2682" name="Picture 268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83" name="Rectangle 268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84" name="Group 2683"/>
          <p:cNvGrpSpPr/>
          <p:nvPr/>
        </p:nvGrpSpPr>
        <p:grpSpPr>
          <a:xfrm>
            <a:off x="-1318957" y="4481263"/>
            <a:ext cx="1019248" cy="914672"/>
            <a:chOff x="-1561924" y="3620866"/>
            <a:chExt cx="1019248" cy="914672"/>
          </a:xfrm>
        </p:grpSpPr>
        <p:pic>
          <p:nvPicPr>
            <p:cNvPr id="2685" name="Picture 268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86" name="Rectangle 268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87" name="Group 2686"/>
          <p:cNvGrpSpPr/>
          <p:nvPr/>
        </p:nvGrpSpPr>
        <p:grpSpPr>
          <a:xfrm>
            <a:off x="-1306376" y="4490394"/>
            <a:ext cx="1019248" cy="914672"/>
            <a:chOff x="-1561924" y="3620866"/>
            <a:chExt cx="1019248" cy="914672"/>
          </a:xfrm>
        </p:grpSpPr>
        <p:pic>
          <p:nvPicPr>
            <p:cNvPr id="2688" name="Picture 268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89" name="Rectangle 268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90" name="Group 2689"/>
          <p:cNvGrpSpPr/>
          <p:nvPr/>
        </p:nvGrpSpPr>
        <p:grpSpPr>
          <a:xfrm>
            <a:off x="-1310678" y="4481263"/>
            <a:ext cx="1019248" cy="914672"/>
            <a:chOff x="-1561924" y="3620866"/>
            <a:chExt cx="1019248" cy="914672"/>
          </a:xfrm>
        </p:grpSpPr>
        <p:pic>
          <p:nvPicPr>
            <p:cNvPr id="2691" name="Picture 269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92" name="Rectangle 269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93" name="Group 2692"/>
          <p:cNvGrpSpPr/>
          <p:nvPr/>
        </p:nvGrpSpPr>
        <p:grpSpPr>
          <a:xfrm>
            <a:off x="-1298097" y="4490394"/>
            <a:ext cx="1019248" cy="914672"/>
            <a:chOff x="-1561924" y="3620866"/>
            <a:chExt cx="1019248" cy="914672"/>
          </a:xfrm>
        </p:grpSpPr>
        <p:pic>
          <p:nvPicPr>
            <p:cNvPr id="2694" name="Picture 269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95" name="Rectangle 269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96" name="Group 2695"/>
          <p:cNvGrpSpPr/>
          <p:nvPr/>
        </p:nvGrpSpPr>
        <p:grpSpPr>
          <a:xfrm>
            <a:off x="-1323442" y="4486284"/>
            <a:ext cx="1019248" cy="914672"/>
            <a:chOff x="-1561924" y="3620866"/>
            <a:chExt cx="1019248" cy="914672"/>
          </a:xfrm>
        </p:grpSpPr>
        <p:pic>
          <p:nvPicPr>
            <p:cNvPr id="2697" name="Picture 269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698" name="Rectangle 269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99" name="Group 2698"/>
          <p:cNvGrpSpPr/>
          <p:nvPr/>
        </p:nvGrpSpPr>
        <p:grpSpPr>
          <a:xfrm>
            <a:off x="-1310861" y="4495415"/>
            <a:ext cx="1019248" cy="914672"/>
            <a:chOff x="-1561924" y="3620866"/>
            <a:chExt cx="1019248" cy="914672"/>
          </a:xfrm>
        </p:grpSpPr>
        <p:pic>
          <p:nvPicPr>
            <p:cNvPr id="2700" name="Picture 269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701" name="Rectangle 270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702" name="Group 2701"/>
          <p:cNvGrpSpPr/>
          <p:nvPr/>
        </p:nvGrpSpPr>
        <p:grpSpPr>
          <a:xfrm>
            <a:off x="-1327897" y="4463198"/>
            <a:ext cx="1019248" cy="914672"/>
            <a:chOff x="-1561924" y="3620866"/>
            <a:chExt cx="1019248" cy="914672"/>
          </a:xfrm>
        </p:grpSpPr>
        <p:pic>
          <p:nvPicPr>
            <p:cNvPr id="2703" name="Picture 270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704" name="Rectangle 270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705" name="Group 2704"/>
          <p:cNvGrpSpPr/>
          <p:nvPr/>
        </p:nvGrpSpPr>
        <p:grpSpPr>
          <a:xfrm>
            <a:off x="-1315316" y="4472329"/>
            <a:ext cx="1019248" cy="914672"/>
            <a:chOff x="-1561924" y="3620866"/>
            <a:chExt cx="1019248" cy="914672"/>
          </a:xfrm>
        </p:grpSpPr>
        <p:pic>
          <p:nvPicPr>
            <p:cNvPr id="2706" name="Picture 270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707" name="Rectangle 270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708" name="Group 2707"/>
          <p:cNvGrpSpPr/>
          <p:nvPr/>
        </p:nvGrpSpPr>
        <p:grpSpPr>
          <a:xfrm>
            <a:off x="-1340661" y="4468219"/>
            <a:ext cx="1019248" cy="914672"/>
            <a:chOff x="-1561924" y="3620866"/>
            <a:chExt cx="1019248" cy="914672"/>
          </a:xfrm>
        </p:grpSpPr>
        <p:pic>
          <p:nvPicPr>
            <p:cNvPr id="2709" name="Picture 270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710" name="Rectangle 270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711" name="Group 2710"/>
          <p:cNvGrpSpPr/>
          <p:nvPr/>
        </p:nvGrpSpPr>
        <p:grpSpPr>
          <a:xfrm>
            <a:off x="-1328080" y="4477350"/>
            <a:ext cx="1019248" cy="914672"/>
            <a:chOff x="-1561924" y="3620866"/>
            <a:chExt cx="1019248" cy="914672"/>
          </a:xfrm>
        </p:grpSpPr>
        <p:pic>
          <p:nvPicPr>
            <p:cNvPr id="2712" name="Picture 271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713" name="Rectangle 271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714" name="Group 2713"/>
          <p:cNvGrpSpPr/>
          <p:nvPr/>
        </p:nvGrpSpPr>
        <p:grpSpPr>
          <a:xfrm>
            <a:off x="-1332382" y="4468219"/>
            <a:ext cx="1019248" cy="914672"/>
            <a:chOff x="-1561924" y="3620866"/>
            <a:chExt cx="1019248" cy="914672"/>
          </a:xfrm>
        </p:grpSpPr>
        <p:pic>
          <p:nvPicPr>
            <p:cNvPr id="2715" name="Picture 271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716" name="Rectangle 271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717" name="Group 2716"/>
          <p:cNvGrpSpPr/>
          <p:nvPr/>
        </p:nvGrpSpPr>
        <p:grpSpPr>
          <a:xfrm>
            <a:off x="-1319801" y="4477350"/>
            <a:ext cx="1019248" cy="914672"/>
            <a:chOff x="-1561924" y="3620866"/>
            <a:chExt cx="1019248" cy="914672"/>
          </a:xfrm>
        </p:grpSpPr>
        <p:pic>
          <p:nvPicPr>
            <p:cNvPr id="2718" name="Picture 271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719" name="Rectangle 271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720" name="Group 2719"/>
          <p:cNvGrpSpPr/>
          <p:nvPr/>
        </p:nvGrpSpPr>
        <p:grpSpPr>
          <a:xfrm>
            <a:off x="-1345146" y="4473240"/>
            <a:ext cx="1019248" cy="914672"/>
            <a:chOff x="-1561924" y="3620866"/>
            <a:chExt cx="1019248" cy="914672"/>
          </a:xfrm>
        </p:grpSpPr>
        <p:pic>
          <p:nvPicPr>
            <p:cNvPr id="2721" name="Picture 272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722" name="Rectangle 272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723" name="Group 2722"/>
          <p:cNvGrpSpPr/>
          <p:nvPr/>
        </p:nvGrpSpPr>
        <p:grpSpPr>
          <a:xfrm>
            <a:off x="-1332565" y="4482371"/>
            <a:ext cx="1019248" cy="914672"/>
            <a:chOff x="-1561924" y="3620866"/>
            <a:chExt cx="1019248" cy="914672"/>
          </a:xfrm>
        </p:grpSpPr>
        <p:pic>
          <p:nvPicPr>
            <p:cNvPr id="2724" name="Picture 272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2725" name="Rectangle 272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726" name="Group 2725"/>
          <p:cNvGrpSpPr/>
          <p:nvPr/>
        </p:nvGrpSpPr>
        <p:grpSpPr>
          <a:xfrm>
            <a:off x="-1021175" y="1953168"/>
            <a:ext cx="597994" cy="863943"/>
            <a:chOff x="1994400" y="4454521"/>
            <a:chExt cx="601866" cy="932871"/>
          </a:xfrm>
        </p:grpSpPr>
        <p:pic>
          <p:nvPicPr>
            <p:cNvPr id="2727" name="Picture 272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28" name="Picture 272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29" name="Group 2728"/>
          <p:cNvGrpSpPr/>
          <p:nvPr/>
        </p:nvGrpSpPr>
        <p:grpSpPr>
          <a:xfrm>
            <a:off x="-1013315" y="1950697"/>
            <a:ext cx="597994" cy="863943"/>
            <a:chOff x="1994400" y="4454521"/>
            <a:chExt cx="601866" cy="932871"/>
          </a:xfrm>
        </p:grpSpPr>
        <p:pic>
          <p:nvPicPr>
            <p:cNvPr id="2730" name="Picture 272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31" name="Picture 273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32" name="Group 2731"/>
          <p:cNvGrpSpPr/>
          <p:nvPr/>
        </p:nvGrpSpPr>
        <p:grpSpPr>
          <a:xfrm>
            <a:off x="-1036018" y="1937789"/>
            <a:ext cx="597994" cy="863943"/>
            <a:chOff x="1994400" y="4454521"/>
            <a:chExt cx="601866" cy="932871"/>
          </a:xfrm>
        </p:grpSpPr>
        <p:pic>
          <p:nvPicPr>
            <p:cNvPr id="2733" name="Picture 273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34" name="Picture 273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35" name="Group 2734"/>
          <p:cNvGrpSpPr/>
          <p:nvPr/>
        </p:nvGrpSpPr>
        <p:grpSpPr>
          <a:xfrm>
            <a:off x="-1040363" y="1934466"/>
            <a:ext cx="597994" cy="863943"/>
            <a:chOff x="1994400" y="4454521"/>
            <a:chExt cx="601866" cy="932871"/>
          </a:xfrm>
        </p:grpSpPr>
        <p:pic>
          <p:nvPicPr>
            <p:cNvPr id="2736" name="Picture 273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37" name="Picture 273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38" name="Group 2737"/>
          <p:cNvGrpSpPr/>
          <p:nvPr/>
        </p:nvGrpSpPr>
        <p:grpSpPr>
          <a:xfrm>
            <a:off x="-1018851" y="1967175"/>
            <a:ext cx="597994" cy="863943"/>
            <a:chOff x="1994400" y="4454521"/>
            <a:chExt cx="601866" cy="932871"/>
          </a:xfrm>
        </p:grpSpPr>
        <p:pic>
          <p:nvPicPr>
            <p:cNvPr id="2739" name="Picture 273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40" name="Picture 273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41" name="Group 2740"/>
          <p:cNvGrpSpPr/>
          <p:nvPr/>
        </p:nvGrpSpPr>
        <p:grpSpPr>
          <a:xfrm>
            <a:off x="-1032503" y="1939953"/>
            <a:ext cx="597994" cy="863943"/>
            <a:chOff x="1994400" y="4454521"/>
            <a:chExt cx="601866" cy="932871"/>
          </a:xfrm>
        </p:grpSpPr>
        <p:pic>
          <p:nvPicPr>
            <p:cNvPr id="2742" name="Picture 274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43" name="Picture 274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44" name="Group 2743"/>
          <p:cNvGrpSpPr/>
          <p:nvPr/>
        </p:nvGrpSpPr>
        <p:grpSpPr>
          <a:xfrm>
            <a:off x="-1045609" y="1942663"/>
            <a:ext cx="597994" cy="863943"/>
            <a:chOff x="1994400" y="4454521"/>
            <a:chExt cx="601866" cy="932871"/>
          </a:xfrm>
        </p:grpSpPr>
        <p:pic>
          <p:nvPicPr>
            <p:cNvPr id="2745" name="Picture 274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46" name="Picture 274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47" name="Group 2746"/>
          <p:cNvGrpSpPr/>
          <p:nvPr/>
        </p:nvGrpSpPr>
        <p:grpSpPr>
          <a:xfrm>
            <a:off x="-1034827" y="1928109"/>
            <a:ext cx="597994" cy="863943"/>
            <a:chOff x="1994400" y="4454521"/>
            <a:chExt cx="601866" cy="932871"/>
          </a:xfrm>
        </p:grpSpPr>
        <p:pic>
          <p:nvPicPr>
            <p:cNvPr id="2748" name="Picture 274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49" name="Picture 274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50" name="Group 2749"/>
          <p:cNvGrpSpPr/>
          <p:nvPr/>
        </p:nvGrpSpPr>
        <p:grpSpPr>
          <a:xfrm>
            <a:off x="-1018851" y="1928980"/>
            <a:ext cx="597994" cy="863943"/>
            <a:chOff x="1994400" y="4454521"/>
            <a:chExt cx="601866" cy="932871"/>
          </a:xfrm>
        </p:grpSpPr>
        <p:pic>
          <p:nvPicPr>
            <p:cNvPr id="2751" name="Picture 275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52" name="Picture 275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53" name="Group 2752"/>
          <p:cNvGrpSpPr/>
          <p:nvPr/>
        </p:nvGrpSpPr>
        <p:grpSpPr>
          <a:xfrm>
            <a:off x="-1021175" y="1935101"/>
            <a:ext cx="597994" cy="863943"/>
            <a:chOff x="1994400" y="4454521"/>
            <a:chExt cx="601866" cy="932871"/>
          </a:xfrm>
        </p:grpSpPr>
        <p:pic>
          <p:nvPicPr>
            <p:cNvPr id="2754" name="Picture 275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55" name="Picture 275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56" name="Group 2755"/>
          <p:cNvGrpSpPr/>
          <p:nvPr/>
        </p:nvGrpSpPr>
        <p:grpSpPr>
          <a:xfrm>
            <a:off x="-1029633" y="1945238"/>
            <a:ext cx="597994" cy="863943"/>
            <a:chOff x="1994400" y="4454521"/>
            <a:chExt cx="601866" cy="932871"/>
          </a:xfrm>
        </p:grpSpPr>
        <p:pic>
          <p:nvPicPr>
            <p:cNvPr id="2757" name="Picture 275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58" name="Picture 275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59" name="Group 2758"/>
          <p:cNvGrpSpPr/>
          <p:nvPr/>
        </p:nvGrpSpPr>
        <p:grpSpPr>
          <a:xfrm>
            <a:off x="-1021773" y="1942767"/>
            <a:ext cx="597994" cy="863943"/>
            <a:chOff x="1994400" y="4454521"/>
            <a:chExt cx="601866" cy="932871"/>
          </a:xfrm>
        </p:grpSpPr>
        <p:pic>
          <p:nvPicPr>
            <p:cNvPr id="2760" name="Picture 275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61" name="Picture 276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62" name="Group 2761"/>
          <p:cNvGrpSpPr/>
          <p:nvPr/>
        </p:nvGrpSpPr>
        <p:grpSpPr>
          <a:xfrm>
            <a:off x="-1044476" y="1929859"/>
            <a:ext cx="597994" cy="863943"/>
            <a:chOff x="1994400" y="4454521"/>
            <a:chExt cx="601866" cy="932871"/>
          </a:xfrm>
        </p:grpSpPr>
        <p:pic>
          <p:nvPicPr>
            <p:cNvPr id="2763" name="Picture 276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64" name="Picture 276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65" name="Group 2764"/>
          <p:cNvGrpSpPr/>
          <p:nvPr/>
        </p:nvGrpSpPr>
        <p:grpSpPr>
          <a:xfrm>
            <a:off x="-1048821" y="1926536"/>
            <a:ext cx="597994" cy="863943"/>
            <a:chOff x="1994400" y="4454521"/>
            <a:chExt cx="601866" cy="932871"/>
          </a:xfrm>
        </p:grpSpPr>
        <p:pic>
          <p:nvPicPr>
            <p:cNvPr id="2766" name="Picture 276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67" name="Picture 276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68" name="Group 2767"/>
          <p:cNvGrpSpPr/>
          <p:nvPr/>
        </p:nvGrpSpPr>
        <p:grpSpPr>
          <a:xfrm>
            <a:off x="-1027309" y="1959245"/>
            <a:ext cx="597994" cy="863943"/>
            <a:chOff x="1994400" y="4454521"/>
            <a:chExt cx="601866" cy="932871"/>
          </a:xfrm>
        </p:grpSpPr>
        <p:pic>
          <p:nvPicPr>
            <p:cNvPr id="2769" name="Picture 276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70" name="Picture 276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71" name="Group 2770"/>
          <p:cNvGrpSpPr/>
          <p:nvPr/>
        </p:nvGrpSpPr>
        <p:grpSpPr>
          <a:xfrm>
            <a:off x="-1040961" y="1932023"/>
            <a:ext cx="597994" cy="863943"/>
            <a:chOff x="1994400" y="4454521"/>
            <a:chExt cx="601866" cy="932871"/>
          </a:xfrm>
        </p:grpSpPr>
        <p:pic>
          <p:nvPicPr>
            <p:cNvPr id="2772" name="Picture 277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73" name="Picture 277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74" name="Group 2773"/>
          <p:cNvGrpSpPr/>
          <p:nvPr/>
        </p:nvGrpSpPr>
        <p:grpSpPr>
          <a:xfrm>
            <a:off x="-1054067" y="1934733"/>
            <a:ext cx="597994" cy="863943"/>
            <a:chOff x="1994400" y="4454521"/>
            <a:chExt cx="601866" cy="932871"/>
          </a:xfrm>
        </p:grpSpPr>
        <p:pic>
          <p:nvPicPr>
            <p:cNvPr id="2775" name="Picture 277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76" name="Picture 277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77" name="Group 2776"/>
          <p:cNvGrpSpPr/>
          <p:nvPr/>
        </p:nvGrpSpPr>
        <p:grpSpPr>
          <a:xfrm>
            <a:off x="-1043285" y="1920179"/>
            <a:ext cx="597994" cy="863943"/>
            <a:chOff x="1994400" y="4454521"/>
            <a:chExt cx="601866" cy="932871"/>
          </a:xfrm>
        </p:grpSpPr>
        <p:pic>
          <p:nvPicPr>
            <p:cNvPr id="2778" name="Picture 277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79" name="Picture 277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80" name="Group 2779"/>
          <p:cNvGrpSpPr/>
          <p:nvPr/>
        </p:nvGrpSpPr>
        <p:grpSpPr>
          <a:xfrm>
            <a:off x="-1027309" y="1921050"/>
            <a:ext cx="597994" cy="863943"/>
            <a:chOff x="1994400" y="4454521"/>
            <a:chExt cx="601866" cy="932871"/>
          </a:xfrm>
        </p:grpSpPr>
        <p:pic>
          <p:nvPicPr>
            <p:cNvPr id="2781" name="Picture 278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82" name="Picture 278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83" name="Group 2782"/>
          <p:cNvGrpSpPr/>
          <p:nvPr/>
        </p:nvGrpSpPr>
        <p:grpSpPr>
          <a:xfrm>
            <a:off x="-1029633" y="1927171"/>
            <a:ext cx="597994" cy="863943"/>
            <a:chOff x="1994400" y="4454521"/>
            <a:chExt cx="601866" cy="932871"/>
          </a:xfrm>
        </p:grpSpPr>
        <p:pic>
          <p:nvPicPr>
            <p:cNvPr id="2784" name="Picture 278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85" name="Picture 278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86" name="Group 2785"/>
          <p:cNvGrpSpPr/>
          <p:nvPr/>
        </p:nvGrpSpPr>
        <p:grpSpPr>
          <a:xfrm>
            <a:off x="-1025738" y="1949577"/>
            <a:ext cx="597994" cy="863943"/>
            <a:chOff x="1994400" y="4454521"/>
            <a:chExt cx="601866" cy="932871"/>
          </a:xfrm>
        </p:grpSpPr>
        <p:pic>
          <p:nvPicPr>
            <p:cNvPr id="2787" name="Picture 278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88" name="Picture 278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89" name="Group 2788"/>
          <p:cNvGrpSpPr/>
          <p:nvPr/>
        </p:nvGrpSpPr>
        <p:grpSpPr>
          <a:xfrm>
            <a:off x="-1017878" y="1947106"/>
            <a:ext cx="597994" cy="863943"/>
            <a:chOff x="1994400" y="4454521"/>
            <a:chExt cx="601866" cy="932871"/>
          </a:xfrm>
        </p:grpSpPr>
        <p:pic>
          <p:nvPicPr>
            <p:cNvPr id="2790" name="Picture 278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91" name="Picture 279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92" name="Group 2791"/>
          <p:cNvGrpSpPr/>
          <p:nvPr/>
        </p:nvGrpSpPr>
        <p:grpSpPr>
          <a:xfrm>
            <a:off x="-1040581" y="1934198"/>
            <a:ext cx="597994" cy="863943"/>
            <a:chOff x="1994400" y="4454521"/>
            <a:chExt cx="601866" cy="932871"/>
          </a:xfrm>
        </p:grpSpPr>
        <p:pic>
          <p:nvPicPr>
            <p:cNvPr id="2793" name="Picture 279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94" name="Picture 279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95" name="Group 2794"/>
          <p:cNvGrpSpPr/>
          <p:nvPr/>
        </p:nvGrpSpPr>
        <p:grpSpPr>
          <a:xfrm>
            <a:off x="-1044926" y="1930875"/>
            <a:ext cx="597994" cy="863943"/>
            <a:chOff x="1994400" y="4454521"/>
            <a:chExt cx="601866" cy="932871"/>
          </a:xfrm>
        </p:grpSpPr>
        <p:pic>
          <p:nvPicPr>
            <p:cNvPr id="2796" name="Picture 279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797" name="Picture 279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798" name="Group 2797"/>
          <p:cNvGrpSpPr/>
          <p:nvPr/>
        </p:nvGrpSpPr>
        <p:grpSpPr>
          <a:xfrm>
            <a:off x="-1023414" y="1963584"/>
            <a:ext cx="597994" cy="863943"/>
            <a:chOff x="1994400" y="4454521"/>
            <a:chExt cx="601866" cy="932871"/>
          </a:xfrm>
        </p:grpSpPr>
        <p:pic>
          <p:nvPicPr>
            <p:cNvPr id="2799" name="Picture 279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00" name="Picture 279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01" name="Group 2800"/>
          <p:cNvGrpSpPr/>
          <p:nvPr/>
        </p:nvGrpSpPr>
        <p:grpSpPr>
          <a:xfrm>
            <a:off x="-1037066" y="1936362"/>
            <a:ext cx="597994" cy="863943"/>
            <a:chOff x="1994400" y="4454521"/>
            <a:chExt cx="601866" cy="932871"/>
          </a:xfrm>
        </p:grpSpPr>
        <p:pic>
          <p:nvPicPr>
            <p:cNvPr id="2802" name="Picture 280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03" name="Picture 280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04" name="Group 2803"/>
          <p:cNvGrpSpPr/>
          <p:nvPr/>
        </p:nvGrpSpPr>
        <p:grpSpPr>
          <a:xfrm>
            <a:off x="-1050172" y="1939072"/>
            <a:ext cx="597994" cy="863943"/>
            <a:chOff x="1994400" y="4454521"/>
            <a:chExt cx="601866" cy="932871"/>
          </a:xfrm>
        </p:grpSpPr>
        <p:pic>
          <p:nvPicPr>
            <p:cNvPr id="2805" name="Picture 280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06" name="Picture 280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07" name="Group 2806"/>
          <p:cNvGrpSpPr/>
          <p:nvPr/>
        </p:nvGrpSpPr>
        <p:grpSpPr>
          <a:xfrm>
            <a:off x="-1039390" y="1924518"/>
            <a:ext cx="597994" cy="863943"/>
            <a:chOff x="1994400" y="4454521"/>
            <a:chExt cx="601866" cy="932871"/>
          </a:xfrm>
        </p:grpSpPr>
        <p:pic>
          <p:nvPicPr>
            <p:cNvPr id="2808" name="Picture 280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09" name="Picture 280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10" name="Group 2809"/>
          <p:cNvGrpSpPr/>
          <p:nvPr/>
        </p:nvGrpSpPr>
        <p:grpSpPr>
          <a:xfrm>
            <a:off x="-1023414" y="1925389"/>
            <a:ext cx="597994" cy="863943"/>
            <a:chOff x="1994400" y="4454521"/>
            <a:chExt cx="601866" cy="932871"/>
          </a:xfrm>
        </p:grpSpPr>
        <p:pic>
          <p:nvPicPr>
            <p:cNvPr id="2811" name="Picture 281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12" name="Picture 281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13" name="Group 2812"/>
          <p:cNvGrpSpPr/>
          <p:nvPr/>
        </p:nvGrpSpPr>
        <p:grpSpPr>
          <a:xfrm>
            <a:off x="5703036" y="1540762"/>
            <a:ext cx="597994" cy="863943"/>
            <a:chOff x="1994400" y="4454521"/>
            <a:chExt cx="601866" cy="932871"/>
          </a:xfrm>
        </p:grpSpPr>
        <p:pic>
          <p:nvPicPr>
            <p:cNvPr id="2814" name="Picture 281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15" name="Picture 281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16" name="Group 2815"/>
          <p:cNvGrpSpPr/>
          <p:nvPr/>
        </p:nvGrpSpPr>
        <p:grpSpPr>
          <a:xfrm>
            <a:off x="6691195" y="2465085"/>
            <a:ext cx="1019248" cy="884493"/>
            <a:chOff x="7371850" y="54928"/>
            <a:chExt cx="1158949" cy="936122"/>
          </a:xfrm>
        </p:grpSpPr>
        <p:sp>
          <p:nvSpPr>
            <p:cNvPr id="2817" name="Rectangle 281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18" name="Group 281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19" name="Picture 2818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20" name="&quot;No&quot; Symbol 281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21" name="Group 2820"/>
          <p:cNvGrpSpPr/>
          <p:nvPr/>
        </p:nvGrpSpPr>
        <p:grpSpPr>
          <a:xfrm>
            <a:off x="7872057" y="2457619"/>
            <a:ext cx="1019248" cy="884493"/>
            <a:chOff x="7371850" y="54928"/>
            <a:chExt cx="1158949" cy="936122"/>
          </a:xfrm>
        </p:grpSpPr>
        <p:sp>
          <p:nvSpPr>
            <p:cNvPr id="2822" name="Rectangle 282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23" name="Group 282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24" name="Picture 2823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25" name="&quot;No&quot; Symbol 282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26" name="Group 2825"/>
          <p:cNvGrpSpPr/>
          <p:nvPr/>
        </p:nvGrpSpPr>
        <p:grpSpPr>
          <a:xfrm>
            <a:off x="6635595" y="1531526"/>
            <a:ext cx="1019248" cy="884493"/>
            <a:chOff x="7371850" y="54928"/>
            <a:chExt cx="1158949" cy="936122"/>
          </a:xfrm>
        </p:grpSpPr>
        <p:sp>
          <p:nvSpPr>
            <p:cNvPr id="2827" name="Rectangle 282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28" name="Group 282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29" name="Picture 2828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30" name="&quot;No&quot; Symbol 282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31" name="Group 2830"/>
          <p:cNvGrpSpPr/>
          <p:nvPr/>
        </p:nvGrpSpPr>
        <p:grpSpPr>
          <a:xfrm>
            <a:off x="7816457" y="1524060"/>
            <a:ext cx="1019248" cy="884493"/>
            <a:chOff x="7371850" y="54928"/>
            <a:chExt cx="1158949" cy="936122"/>
          </a:xfrm>
        </p:grpSpPr>
        <p:sp>
          <p:nvSpPr>
            <p:cNvPr id="2832" name="Rectangle 283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33" name="Group 283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34" name="Picture 2833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35" name="&quot;No&quot; Symbol 283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36" name="Group 2835"/>
          <p:cNvGrpSpPr/>
          <p:nvPr/>
        </p:nvGrpSpPr>
        <p:grpSpPr>
          <a:xfrm>
            <a:off x="6635595" y="3350361"/>
            <a:ext cx="1019248" cy="884493"/>
            <a:chOff x="7371850" y="54928"/>
            <a:chExt cx="1158949" cy="936122"/>
          </a:xfrm>
        </p:grpSpPr>
        <p:sp>
          <p:nvSpPr>
            <p:cNvPr id="2837" name="Rectangle 283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38" name="Group 283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39" name="Picture 2838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40" name="&quot;No&quot; Symbol 283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41" name="Group 2840"/>
          <p:cNvGrpSpPr/>
          <p:nvPr/>
        </p:nvGrpSpPr>
        <p:grpSpPr>
          <a:xfrm>
            <a:off x="7816457" y="3342895"/>
            <a:ext cx="1019248" cy="884493"/>
            <a:chOff x="7371850" y="54928"/>
            <a:chExt cx="1158949" cy="936122"/>
          </a:xfrm>
        </p:grpSpPr>
        <p:sp>
          <p:nvSpPr>
            <p:cNvPr id="2842" name="Rectangle 284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43" name="Group 284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44" name="Picture 2843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45" name="&quot;No&quot; Symbol 284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46" name="Group 2845"/>
          <p:cNvGrpSpPr/>
          <p:nvPr/>
        </p:nvGrpSpPr>
        <p:grpSpPr>
          <a:xfrm>
            <a:off x="6691195" y="4247174"/>
            <a:ext cx="1019248" cy="884493"/>
            <a:chOff x="7371850" y="54928"/>
            <a:chExt cx="1158949" cy="936122"/>
          </a:xfrm>
        </p:grpSpPr>
        <p:sp>
          <p:nvSpPr>
            <p:cNvPr id="2847" name="Rectangle 284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48" name="Group 284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49" name="Picture 2848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50" name="&quot;No&quot; Symbol 284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51" name="Group 2850"/>
          <p:cNvGrpSpPr/>
          <p:nvPr/>
        </p:nvGrpSpPr>
        <p:grpSpPr>
          <a:xfrm>
            <a:off x="7872057" y="4239708"/>
            <a:ext cx="1019248" cy="884493"/>
            <a:chOff x="7371850" y="54928"/>
            <a:chExt cx="1158949" cy="936122"/>
          </a:xfrm>
        </p:grpSpPr>
        <p:sp>
          <p:nvSpPr>
            <p:cNvPr id="2852" name="Rectangle 285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53" name="Group 285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54" name="Picture 2853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55" name="&quot;No&quot; Symbol 285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56" name="Group 2855"/>
          <p:cNvGrpSpPr/>
          <p:nvPr/>
        </p:nvGrpSpPr>
        <p:grpSpPr>
          <a:xfrm>
            <a:off x="6635595" y="5132450"/>
            <a:ext cx="1019248" cy="884493"/>
            <a:chOff x="7371850" y="54928"/>
            <a:chExt cx="1158949" cy="936122"/>
          </a:xfrm>
        </p:grpSpPr>
        <p:sp>
          <p:nvSpPr>
            <p:cNvPr id="2857" name="Rectangle 285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58" name="Group 285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59" name="Picture 2858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60" name="&quot;No&quot; Symbol 285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61" name="Group 2860"/>
          <p:cNvGrpSpPr/>
          <p:nvPr/>
        </p:nvGrpSpPr>
        <p:grpSpPr>
          <a:xfrm>
            <a:off x="7816457" y="5124984"/>
            <a:ext cx="1019248" cy="884493"/>
            <a:chOff x="7371850" y="54928"/>
            <a:chExt cx="1158949" cy="936122"/>
          </a:xfrm>
        </p:grpSpPr>
        <p:sp>
          <p:nvSpPr>
            <p:cNvPr id="2862" name="Rectangle 286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63" name="Group 286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2864" name="Picture 2863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2865" name="&quot;No&quot; Symbol 286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66" name="Group 2865"/>
          <p:cNvGrpSpPr/>
          <p:nvPr/>
        </p:nvGrpSpPr>
        <p:grpSpPr>
          <a:xfrm>
            <a:off x="2127928" y="2449494"/>
            <a:ext cx="597994" cy="863943"/>
            <a:chOff x="1994400" y="4454521"/>
            <a:chExt cx="601866" cy="932871"/>
          </a:xfrm>
        </p:grpSpPr>
        <p:pic>
          <p:nvPicPr>
            <p:cNvPr id="2867" name="Picture 286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68" name="Picture 286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69" name="Group 2868"/>
          <p:cNvGrpSpPr/>
          <p:nvPr/>
        </p:nvGrpSpPr>
        <p:grpSpPr>
          <a:xfrm>
            <a:off x="3301849" y="2445365"/>
            <a:ext cx="597994" cy="863943"/>
            <a:chOff x="1994400" y="4454521"/>
            <a:chExt cx="601866" cy="932871"/>
          </a:xfrm>
        </p:grpSpPr>
        <p:pic>
          <p:nvPicPr>
            <p:cNvPr id="2870" name="Picture 286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71" name="Picture 287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72" name="Group 2871"/>
          <p:cNvGrpSpPr/>
          <p:nvPr/>
        </p:nvGrpSpPr>
        <p:grpSpPr>
          <a:xfrm>
            <a:off x="4553548" y="2456799"/>
            <a:ext cx="597994" cy="863943"/>
            <a:chOff x="1994400" y="4454521"/>
            <a:chExt cx="601866" cy="932871"/>
          </a:xfrm>
        </p:grpSpPr>
        <p:pic>
          <p:nvPicPr>
            <p:cNvPr id="2873" name="Picture 287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74" name="Picture 287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75" name="Group 2874"/>
          <p:cNvGrpSpPr/>
          <p:nvPr/>
        </p:nvGrpSpPr>
        <p:grpSpPr>
          <a:xfrm>
            <a:off x="5768237" y="2428124"/>
            <a:ext cx="597994" cy="863943"/>
            <a:chOff x="1994400" y="4454521"/>
            <a:chExt cx="601866" cy="932871"/>
          </a:xfrm>
        </p:grpSpPr>
        <p:pic>
          <p:nvPicPr>
            <p:cNvPr id="2876" name="Picture 287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77" name="Picture 287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78" name="Group 2877"/>
          <p:cNvGrpSpPr/>
          <p:nvPr/>
        </p:nvGrpSpPr>
        <p:grpSpPr>
          <a:xfrm>
            <a:off x="958168" y="2456799"/>
            <a:ext cx="597994" cy="863943"/>
            <a:chOff x="1994400" y="4454521"/>
            <a:chExt cx="601866" cy="932871"/>
          </a:xfrm>
        </p:grpSpPr>
        <p:pic>
          <p:nvPicPr>
            <p:cNvPr id="2879" name="Picture 287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80" name="Picture 287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81" name="Group 2880"/>
          <p:cNvGrpSpPr/>
          <p:nvPr/>
        </p:nvGrpSpPr>
        <p:grpSpPr>
          <a:xfrm>
            <a:off x="2127928" y="3363972"/>
            <a:ext cx="597994" cy="863943"/>
            <a:chOff x="1994400" y="4454521"/>
            <a:chExt cx="601866" cy="932871"/>
          </a:xfrm>
        </p:grpSpPr>
        <p:pic>
          <p:nvPicPr>
            <p:cNvPr id="2882" name="Picture 288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83" name="Picture 288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84" name="Group 2883"/>
          <p:cNvGrpSpPr/>
          <p:nvPr/>
        </p:nvGrpSpPr>
        <p:grpSpPr>
          <a:xfrm>
            <a:off x="3301849" y="3359843"/>
            <a:ext cx="597994" cy="863943"/>
            <a:chOff x="1994400" y="4454521"/>
            <a:chExt cx="601866" cy="932871"/>
          </a:xfrm>
        </p:grpSpPr>
        <p:pic>
          <p:nvPicPr>
            <p:cNvPr id="2885" name="Picture 288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86" name="Picture 288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87" name="Group 2886"/>
          <p:cNvGrpSpPr/>
          <p:nvPr/>
        </p:nvGrpSpPr>
        <p:grpSpPr>
          <a:xfrm>
            <a:off x="4553548" y="3371277"/>
            <a:ext cx="597994" cy="863943"/>
            <a:chOff x="1994400" y="4454521"/>
            <a:chExt cx="601866" cy="932871"/>
          </a:xfrm>
        </p:grpSpPr>
        <p:pic>
          <p:nvPicPr>
            <p:cNvPr id="2888" name="Picture 288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89" name="Picture 288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90" name="Group 2889"/>
          <p:cNvGrpSpPr/>
          <p:nvPr/>
        </p:nvGrpSpPr>
        <p:grpSpPr>
          <a:xfrm>
            <a:off x="5768237" y="3342602"/>
            <a:ext cx="597994" cy="863943"/>
            <a:chOff x="1994400" y="4454521"/>
            <a:chExt cx="601866" cy="932871"/>
          </a:xfrm>
        </p:grpSpPr>
        <p:pic>
          <p:nvPicPr>
            <p:cNvPr id="2891" name="Picture 289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92" name="Picture 289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93" name="Group 2892"/>
          <p:cNvGrpSpPr/>
          <p:nvPr/>
        </p:nvGrpSpPr>
        <p:grpSpPr>
          <a:xfrm>
            <a:off x="958168" y="3371277"/>
            <a:ext cx="597994" cy="863943"/>
            <a:chOff x="1994400" y="4454521"/>
            <a:chExt cx="601866" cy="932871"/>
          </a:xfrm>
        </p:grpSpPr>
        <p:pic>
          <p:nvPicPr>
            <p:cNvPr id="2894" name="Picture 289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95" name="Picture 289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96" name="Group 2895"/>
          <p:cNvGrpSpPr/>
          <p:nvPr/>
        </p:nvGrpSpPr>
        <p:grpSpPr>
          <a:xfrm>
            <a:off x="2074196" y="4266958"/>
            <a:ext cx="597994" cy="863943"/>
            <a:chOff x="1994400" y="4454521"/>
            <a:chExt cx="601866" cy="932871"/>
          </a:xfrm>
        </p:grpSpPr>
        <p:pic>
          <p:nvPicPr>
            <p:cNvPr id="2897" name="Picture 289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898" name="Picture 289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899" name="Group 2898"/>
          <p:cNvGrpSpPr/>
          <p:nvPr/>
        </p:nvGrpSpPr>
        <p:grpSpPr>
          <a:xfrm>
            <a:off x="3248117" y="4262829"/>
            <a:ext cx="597994" cy="863943"/>
            <a:chOff x="1994400" y="4454521"/>
            <a:chExt cx="601866" cy="932871"/>
          </a:xfrm>
        </p:grpSpPr>
        <p:pic>
          <p:nvPicPr>
            <p:cNvPr id="2900" name="Picture 289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901" name="Picture 290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902" name="Group 2901"/>
          <p:cNvGrpSpPr/>
          <p:nvPr/>
        </p:nvGrpSpPr>
        <p:grpSpPr>
          <a:xfrm>
            <a:off x="4499816" y="4274263"/>
            <a:ext cx="597994" cy="863943"/>
            <a:chOff x="1994400" y="4454521"/>
            <a:chExt cx="601866" cy="932871"/>
          </a:xfrm>
        </p:grpSpPr>
        <p:pic>
          <p:nvPicPr>
            <p:cNvPr id="2903" name="Picture 290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904" name="Picture 290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905" name="Group 2904"/>
          <p:cNvGrpSpPr/>
          <p:nvPr/>
        </p:nvGrpSpPr>
        <p:grpSpPr>
          <a:xfrm>
            <a:off x="5714505" y="4245588"/>
            <a:ext cx="597994" cy="863943"/>
            <a:chOff x="1994400" y="4454521"/>
            <a:chExt cx="601866" cy="932871"/>
          </a:xfrm>
        </p:grpSpPr>
        <p:pic>
          <p:nvPicPr>
            <p:cNvPr id="2906" name="Picture 290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907" name="Picture 290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908" name="Group 2907"/>
          <p:cNvGrpSpPr/>
          <p:nvPr/>
        </p:nvGrpSpPr>
        <p:grpSpPr>
          <a:xfrm>
            <a:off x="904436" y="4274263"/>
            <a:ext cx="597994" cy="863943"/>
            <a:chOff x="1994400" y="4454521"/>
            <a:chExt cx="601866" cy="932871"/>
          </a:xfrm>
        </p:grpSpPr>
        <p:pic>
          <p:nvPicPr>
            <p:cNvPr id="2909" name="Picture 290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910" name="Picture 290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911" name="Group 2910"/>
          <p:cNvGrpSpPr/>
          <p:nvPr/>
        </p:nvGrpSpPr>
        <p:grpSpPr>
          <a:xfrm>
            <a:off x="2110420" y="5160066"/>
            <a:ext cx="597994" cy="863943"/>
            <a:chOff x="1994400" y="4454521"/>
            <a:chExt cx="601866" cy="932871"/>
          </a:xfrm>
        </p:grpSpPr>
        <p:pic>
          <p:nvPicPr>
            <p:cNvPr id="2912" name="Picture 291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913" name="Picture 291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914" name="Group 2913"/>
          <p:cNvGrpSpPr/>
          <p:nvPr/>
        </p:nvGrpSpPr>
        <p:grpSpPr>
          <a:xfrm>
            <a:off x="3284341" y="5155937"/>
            <a:ext cx="597994" cy="863943"/>
            <a:chOff x="1994400" y="4454521"/>
            <a:chExt cx="601866" cy="932871"/>
          </a:xfrm>
        </p:grpSpPr>
        <p:pic>
          <p:nvPicPr>
            <p:cNvPr id="2915" name="Picture 291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916" name="Picture 291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917" name="Group 2916"/>
          <p:cNvGrpSpPr/>
          <p:nvPr/>
        </p:nvGrpSpPr>
        <p:grpSpPr>
          <a:xfrm>
            <a:off x="4536040" y="5167371"/>
            <a:ext cx="597994" cy="863943"/>
            <a:chOff x="1994400" y="4454521"/>
            <a:chExt cx="601866" cy="932871"/>
          </a:xfrm>
        </p:grpSpPr>
        <p:pic>
          <p:nvPicPr>
            <p:cNvPr id="2918" name="Picture 291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919" name="Picture 291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920" name="Group 2919"/>
          <p:cNvGrpSpPr/>
          <p:nvPr/>
        </p:nvGrpSpPr>
        <p:grpSpPr>
          <a:xfrm>
            <a:off x="5750729" y="5138696"/>
            <a:ext cx="597994" cy="863943"/>
            <a:chOff x="1994400" y="4454521"/>
            <a:chExt cx="601866" cy="932871"/>
          </a:xfrm>
        </p:grpSpPr>
        <p:pic>
          <p:nvPicPr>
            <p:cNvPr id="2921" name="Picture 292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922" name="Picture 292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923" name="Group 2922"/>
          <p:cNvGrpSpPr/>
          <p:nvPr/>
        </p:nvGrpSpPr>
        <p:grpSpPr>
          <a:xfrm>
            <a:off x="940660" y="5167371"/>
            <a:ext cx="597994" cy="863943"/>
            <a:chOff x="1994400" y="4454521"/>
            <a:chExt cx="601866" cy="932871"/>
          </a:xfrm>
        </p:grpSpPr>
        <p:pic>
          <p:nvPicPr>
            <p:cNvPr id="2924" name="Picture 292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2925" name="Picture 292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2926" name="Group 2925"/>
          <p:cNvGrpSpPr/>
          <p:nvPr/>
        </p:nvGrpSpPr>
        <p:grpSpPr>
          <a:xfrm>
            <a:off x="-1197747" y="702415"/>
            <a:ext cx="1045558" cy="977168"/>
            <a:chOff x="-1219828" y="686619"/>
            <a:chExt cx="1045558" cy="977168"/>
          </a:xfrm>
        </p:grpSpPr>
        <p:sp>
          <p:nvSpPr>
            <p:cNvPr id="2927" name="Rectangle 292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28" name="Group 292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29" name="Picture 292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30" name="Picture 292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31" name="Group 2930"/>
          <p:cNvGrpSpPr/>
          <p:nvPr/>
        </p:nvGrpSpPr>
        <p:grpSpPr>
          <a:xfrm>
            <a:off x="-1210591" y="696063"/>
            <a:ext cx="1045558" cy="977168"/>
            <a:chOff x="-1219828" y="686619"/>
            <a:chExt cx="1045558" cy="977168"/>
          </a:xfrm>
        </p:grpSpPr>
        <p:sp>
          <p:nvSpPr>
            <p:cNvPr id="2932" name="Rectangle 293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33" name="Group 293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34" name="Picture 293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35" name="Picture 293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36" name="Group 2935"/>
          <p:cNvGrpSpPr/>
          <p:nvPr/>
        </p:nvGrpSpPr>
        <p:grpSpPr>
          <a:xfrm>
            <a:off x="-1191342" y="734185"/>
            <a:ext cx="1045558" cy="977168"/>
            <a:chOff x="-1219828" y="686619"/>
            <a:chExt cx="1045558" cy="977168"/>
          </a:xfrm>
        </p:grpSpPr>
        <p:sp>
          <p:nvSpPr>
            <p:cNvPr id="2937" name="Rectangle 293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38" name="Group 293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39" name="Picture 293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40" name="Picture 293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41" name="Group 2940"/>
          <p:cNvGrpSpPr/>
          <p:nvPr/>
        </p:nvGrpSpPr>
        <p:grpSpPr>
          <a:xfrm>
            <a:off x="-1204186" y="727833"/>
            <a:ext cx="1045558" cy="977168"/>
            <a:chOff x="-1219828" y="686619"/>
            <a:chExt cx="1045558" cy="977168"/>
          </a:xfrm>
        </p:grpSpPr>
        <p:sp>
          <p:nvSpPr>
            <p:cNvPr id="2942" name="Rectangle 294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43" name="Group 294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44" name="Picture 294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45" name="Picture 294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46" name="Group 2945"/>
          <p:cNvGrpSpPr/>
          <p:nvPr/>
        </p:nvGrpSpPr>
        <p:grpSpPr>
          <a:xfrm>
            <a:off x="-1176720" y="740590"/>
            <a:ext cx="1045558" cy="977168"/>
            <a:chOff x="-1219828" y="686619"/>
            <a:chExt cx="1045558" cy="977168"/>
          </a:xfrm>
        </p:grpSpPr>
        <p:sp>
          <p:nvSpPr>
            <p:cNvPr id="2947" name="Rectangle 294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48" name="Group 294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49" name="Picture 294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50" name="Picture 294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51" name="Group 2950"/>
          <p:cNvGrpSpPr/>
          <p:nvPr/>
        </p:nvGrpSpPr>
        <p:grpSpPr>
          <a:xfrm>
            <a:off x="-1189564" y="734238"/>
            <a:ext cx="1045558" cy="977168"/>
            <a:chOff x="-1219828" y="686619"/>
            <a:chExt cx="1045558" cy="977168"/>
          </a:xfrm>
        </p:grpSpPr>
        <p:sp>
          <p:nvSpPr>
            <p:cNvPr id="2952" name="Rectangle 295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53" name="Group 295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54" name="Picture 295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55" name="Picture 295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56" name="Group 2955"/>
          <p:cNvGrpSpPr/>
          <p:nvPr/>
        </p:nvGrpSpPr>
        <p:grpSpPr>
          <a:xfrm>
            <a:off x="-1170315" y="772360"/>
            <a:ext cx="1045558" cy="977168"/>
            <a:chOff x="-1219828" y="686619"/>
            <a:chExt cx="1045558" cy="977168"/>
          </a:xfrm>
        </p:grpSpPr>
        <p:sp>
          <p:nvSpPr>
            <p:cNvPr id="2957" name="Rectangle 295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58" name="Group 295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59" name="Picture 295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60" name="Picture 295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61" name="Group 2960"/>
          <p:cNvGrpSpPr/>
          <p:nvPr/>
        </p:nvGrpSpPr>
        <p:grpSpPr>
          <a:xfrm>
            <a:off x="-1183159" y="766008"/>
            <a:ext cx="1045558" cy="977168"/>
            <a:chOff x="-1219828" y="686619"/>
            <a:chExt cx="1045558" cy="977168"/>
          </a:xfrm>
        </p:grpSpPr>
        <p:sp>
          <p:nvSpPr>
            <p:cNvPr id="2962" name="Rectangle 296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63" name="Group 296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64" name="Picture 296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65" name="Picture 296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66" name="Group 2965"/>
          <p:cNvGrpSpPr/>
          <p:nvPr/>
        </p:nvGrpSpPr>
        <p:grpSpPr>
          <a:xfrm>
            <a:off x="-1184505" y="679715"/>
            <a:ext cx="1045558" cy="977168"/>
            <a:chOff x="-1219828" y="686619"/>
            <a:chExt cx="1045558" cy="977168"/>
          </a:xfrm>
        </p:grpSpPr>
        <p:sp>
          <p:nvSpPr>
            <p:cNvPr id="2967" name="Rectangle 296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68" name="Group 296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69" name="Picture 296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70" name="Picture 296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71" name="Group 2970"/>
          <p:cNvGrpSpPr/>
          <p:nvPr/>
        </p:nvGrpSpPr>
        <p:grpSpPr>
          <a:xfrm>
            <a:off x="-1197349" y="673363"/>
            <a:ext cx="1045558" cy="977168"/>
            <a:chOff x="-1219828" y="686619"/>
            <a:chExt cx="1045558" cy="977168"/>
          </a:xfrm>
        </p:grpSpPr>
        <p:sp>
          <p:nvSpPr>
            <p:cNvPr id="2972" name="Rectangle 297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73" name="Group 297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74" name="Picture 297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75" name="Picture 297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76" name="Group 2975"/>
          <p:cNvGrpSpPr/>
          <p:nvPr/>
        </p:nvGrpSpPr>
        <p:grpSpPr>
          <a:xfrm>
            <a:off x="-1178100" y="711485"/>
            <a:ext cx="1045558" cy="977168"/>
            <a:chOff x="-1219828" y="686619"/>
            <a:chExt cx="1045558" cy="977168"/>
          </a:xfrm>
        </p:grpSpPr>
        <p:sp>
          <p:nvSpPr>
            <p:cNvPr id="2977" name="Rectangle 297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78" name="Group 297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79" name="Picture 297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80" name="Picture 297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81" name="Group 2980"/>
          <p:cNvGrpSpPr/>
          <p:nvPr/>
        </p:nvGrpSpPr>
        <p:grpSpPr>
          <a:xfrm>
            <a:off x="-1190944" y="705133"/>
            <a:ext cx="1045558" cy="977168"/>
            <a:chOff x="-1219828" y="686619"/>
            <a:chExt cx="1045558" cy="977168"/>
          </a:xfrm>
        </p:grpSpPr>
        <p:sp>
          <p:nvSpPr>
            <p:cNvPr id="2982" name="Rectangle 298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83" name="Group 298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84" name="Picture 298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85" name="Picture 298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86" name="Group 2985"/>
          <p:cNvGrpSpPr/>
          <p:nvPr/>
        </p:nvGrpSpPr>
        <p:grpSpPr>
          <a:xfrm>
            <a:off x="-1163478" y="717890"/>
            <a:ext cx="1045558" cy="977168"/>
            <a:chOff x="-1219828" y="686619"/>
            <a:chExt cx="1045558" cy="977168"/>
          </a:xfrm>
        </p:grpSpPr>
        <p:sp>
          <p:nvSpPr>
            <p:cNvPr id="2987" name="Rectangle 298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88" name="Group 298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89" name="Picture 298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90" name="Picture 298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91" name="Group 2990"/>
          <p:cNvGrpSpPr/>
          <p:nvPr/>
        </p:nvGrpSpPr>
        <p:grpSpPr>
          <a:xfrm>
            <a:off x="-1176322" y="711538"/>
            <a:ext cx="1045558" cy="977168"/>
            <a:chOff x="-1219828" y="686619"/>
            <a:chExt cx="1045558" cy="977168"/>
          </a:xfrm>
        </p:grpSpPr>
        <p:sp>
          <p:nvSpPr>
            <p:cNvPr id="2992" name="Rectangle 299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93" name="Group 299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94" name="Picture 299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2995" name="Picture 299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2996" name="Group 2995"/>
          <p:cNvGrpSpPr/>
          <p:nvPr/>
        </p:nvGrpSpPr>
        <p:grpSpPr>
          <a:xfrm>
            <a:off x="-1157073" y="749660"/>
            <a:ext cx="1045558" cy="977168"/>
            <a:chOff x="-1219828" y="686619"/>
            <a:chExt cx="1045558" cy="977168"/>
          </a:xfrm>
        </p:grpSpPr>
        <p:sp>
          <p:nvSpPr>
            <p:cNvPr id="2997" name="Rectangle 2996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998" name="Group 2997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2999" name="Picture 2998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3000" name="Picture 2999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3001" name="Group 3000"/>
          <p:cNvGrpSpPr/>
          <p:nvPr/>
        </p:nvGrpSpPr>
        <p:grpSpPr>
          <a:xfrm>
            <a:off x="-1169917" y="743308"/>
            <a:ext cx="1045558" cy="977168"/>
            <a:chOff x="-1219828" y="686619"/>
            <a:chExt cx="1045558" cy="977168"/>
          </a:xfrm>
        </p:grpSpPr>
        <p:sp>
          <p:nvSpPr>
            <p:cNvPr id="3002" name="Rectangle 3001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003" name="Group 3002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3004" name="Picture 3003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3005" name="Picture 3004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pic>
        <p:nvPicPr>
          <p:cNvPr id="3006" name="Picture 3005" descr="This document is released under Creative Commons License Attribution 4.0 International. Please feel free to share and adapt this document with appropriate credit to Giant Steps School.">
            <a:extLst>
              <a:ext uri="{FF2B5EF4-FFF2-40B4-BE49-F238E27FC236}">
                <a16:creationId xmlns:a16="http://schemas.microsoft.com/office/drawing/2014/main" id="{FDBDA742-EDB9-42C7-A8EC-CD98510B7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553497"/>
            <a:ext cx="8856663" cy="31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07" name="Picture 3006">
            <a:extLst>
              <a:ext uri="{FF2B5EF4-FFF2-40B4-BE49-F238E27FC236}">
                <a16:creationId xmlns:a16="http://schemas.microsoft.com/office/drawing/2014/main" id="{22420626-01A6-4B02-BCA4-669AC9F91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2090" y="6100520"/>
            <a:ext cx="323564" cy="63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708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43811" y="403825"/>
            <a:ext cx="4397117" cy="490134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585" dirty="0" smtClean="0">
                <a:latin typeface="Comic Sans MS" panose="030F0702030302020204" pitchFamily="66" charset="0"/>
              </a:rPr>
              <a:t>June - 2020</a:t>
            </a:r>
            <a:endParaRPr lang="en-AU" sz="2585" dirty="0">
              <a:latin typeface="Comic Sans MS" panose="030F0702030302020204" pitchFamily="66" charset="0"/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105664"/>
              </p:ext>
            </p:extLst>
          </p:nvPr>
        </p:nvGraphicFramePr>
        <p:xfrm>
          <a:off x="500433" y="1064001"/>
          <a:ext cx="8390872" cy="4987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8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86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0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 smtClean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Tuesday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 smtClean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Thursday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Friday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Saturday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500" dirty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</a:rPr>
                        <a:t>Sunday</a:t>
                      </a:r>
                      <a:endParaRPr lang="en-AU" sz="150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6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1</a:t>
                      </a: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7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ysClr val="windowText" lastClr="000000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AU" sz="1700" b="0" dirty="0"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6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7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11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12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13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14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15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16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17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18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19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20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21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22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23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24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25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26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27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latin typeface="Comic Sans MS" panose="030F0702030302020204" pitchFamily="66" charset="0"/>
                        </a:rPr>
                        <a:t>28</a:t>
                      </a:r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5590"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29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30</a:t>
                      </a:r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7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700" b="0" dirty="0">
                        <a:latin typeface="Comic Sans MS" panose="030F0702030302020204" pitchFamily="66" charset="0"/>
                      </a:endParaRPr>
                    </a:p>
                  </a:txBody>
                  <a:tcPr marL="79477" marR="79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29" name="Group 328"/>
          <p:cNvGrpSpPr/>
          <p:nvPr/>
        </p:nvGrpSpPr>
        <p:grpSpPr>
          <a:xfrm>
            <a:off x="-1029452" y="1962341"/>
            <a:ext cx="597994" cy="863943"/>
            <a:chOff x="1994400" y="4454521"/>
            <a:chExt cx="601866" cy="932871"/>
          </a:xfrm>
        </p:grpSpPr>
        <p:pic>
          <p:nvPicPr>
            <p:cNvPr id="330" name="Picture 32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331" name="Picture 33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332" name="Group 331"/>
          <p:cNvGrpSpPr/>
          <p:nvPr/>
        </p:nvGrpSpPr>
        <p:grpSpPr>
          <a:xfrm>
            <a:off x="-1021592" y="1959870"/>
            <a:ext cx="597994" cy="863943"/>
            <a:chOff x="1994400" y="4454521"/>
            <a:chExt cx="601866" cy="932871"/>
          </a:xfrm>
        </p:grpSpPr>
        <p:pic>
          <p:nvPicPr>
            <p:cNvPr id="333" name="Picture 33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334" name="Picture 33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335" name="Group 334"/>
          <p:cNvGrpSpPr/>
          <p:nvPr/>
        </p:nvGrpSpPr>
        <p:grpSpPr>
          <a:xfrm>
            <a:off x="-1044295" y="1946962"/>
            <a:ext cx="597994" cy="863943"/>
            <a:chOff x="1994400" y="4454521"/>
            <a:chExt cx="601866" cy="932871"/>
          </a:xfrm>
        </p:grpSpPr>
        <p:pic>
          <p:nvPicPr>
            <p:cNvPr id="336" name="Picture 33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337" name="Picture 33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338" name="Group 337"/>
          <p:cNvGrpSpPr/>
          <p:nvPr/>
        </p:nvGrpSpPr>
        <p:grpSpPr>
          <a:xfrm>
            <a:off x="-1048640" y="1943639"/>
            <a:ext cx="597994" cy="863943"/>
            <a:chOff x="1994400" y="4454521"/>
            <a:chExt cx="601866" cy="932871"/>
          </a:xfrm>
        </p:grpSpPr>
        <p:pic>
          <p:nvPicPr>
            <p:cNvPr id="339" name="Picture 33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340" name="Picture 33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341" name="Group 340"/>
          <p:cNvGrpSpPr/>
          <p:nvPr/>
        </p:nvGrpSpPr>
        <p:grpSpPr>
          <a:xfrm>
            <a:off x="-1027128" y="1976348"/>
            <a:ext cx="597994" cy="863943"/>
            <a:chOff x="1994400" y="4454521"/>
            <a:chExt cx="601866" cy="932871"/>
          </a:xfrm>
        </p:grpSpPr>
        <p:pic>
          <p:nvPicPr>
            <p:cNvPr id="342" name="Picture 34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343" name="Picture 34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344" name="Group 343"/>
          <p:cNvGrpSpPr/>
          <p:nvPr/>
        </p:nvGrpSpPr>
        <p:grpSpPr>
          <a:xfrm>
            <a:off x="-1040780" y="1949126"/>
            <a:ext cx="597994" cy="863943"/>
            <a:chOff x="1994400" y="4454521"/>
            <a:chExt cx="601866" cy="932871"/>
          </a:xfrm>
        </p:grpSpPr>
        <p:pic>
          <p:nvPicPr>
            <p:cNvPr id="345" name="Picture 34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346" name="Picture 34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347" name="Group 346"/>
          <p:cNvGrpSpPr/>
          <p:nvPr/>
        </p:nvGrpSpPr>
        <p:grpSpPr>
          <a:xfrm>
            <a:off x="-1053886" y="1951836"/>
            <a:ext cx="597994" cy="863943"/>
            <a:chOff x="1994400" y="4454521"/>
            <a:chExt cx="601866" cy="932871"/>
          </a:xfrm>
        </p:grpSpPr>
        <p:pic>
          <p:nvPicPr>
            <p:cNvPr id="348" name="Picture 34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349" name="Picture 34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350" name="Group 349"/>
          <p:cNvGrpSpPr/>
          <p:nvPr/>
        </p:nvGrpSpPr>
        <p:grpSpPr>
          <a:xfrm>
            <a:off x="-1043104" y="1937282"/>
            <a:ext cx="597994" cy="863943"/>
            <a:chOff x="1994400" y="4454521"/>
            <a:chExt cx="601866" cy="932871"/>
          </a:xfrm>
        </p:grpSpPr>
        <p:pic>
          <p:nvPicPr>
            <p:cNvPr id="351" name="Picture 35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352" name="Picture 35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353" name="Group 352"/>
          <p:cNvGrpSpPr/>
          <p:nvPr/>
        </p:nvGrpSpPr>
        <p:grpSpPr>
          <a:xfrm>
            <a:off x="-1027128" y="1938153"/>
            <a:ext cx="597994" cy="863943"/>
            <a:chOff x="1994400" y="4454521"/>
            <a:chExt cx="601866" cy="932871"/>
          </a:xfrm>
        </p:grpSpPr>
        <p:pic>
          <p:nvPicPr>
            <p:cNvPr id="354" name="Picture 35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355" name="Picture 35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356" name="Group 355"/>
          <p:cNvGrpSpPr/>
          <p:nvPr/>
        </p:nvGrpSpPr>
        <p:grpSpPr>
          <a:xfrm>
            <a:off x="-1029452" y="1944274"/>
            <a:ext cx="597994" cy="863943"/>
            <a:chOff x="1994400" y="4454521"/>
            <a:chExt cx="601866" cy="932871"/>
          </a:xfrm>
        </p:grpSpPr>
        <p:pic>
          <p:nvPicPr>
            <p:cNvPr id="357" name="Picture 35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358" name="Picture 35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359" name="Group 358"/>
          <p:cNvGrpSpPr/>
          <p:nvPr/>
        </p:nvGrpSpPr>
        <p:grpSpPr>
          <a:xfrm>
            <a:off x="-1264513" y="3211737"/>
            <a:ext cx="1019248" cy="884493"/>
            <a:chOff x="7371850" y="54928"/>
            <a:chExt cx="1158949" cy="936122"/>
          </a:xfrm>
        </p:grpSpPr>
        <p:sp>
          <p:nvSpPr>
            <p:cNvPr id="360" name="Rectangle 35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61" name="Group 36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62" name="Picture 36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63" name="&quot;No&quot; Symbol 36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64" name="Group 363"/>
          <p:cNvGrpSpPr/>
          <p:nvPr/>
        </p:nvGrpSpPr>
        <p:grpSpPr>
          <a:xfrm>
            <a:off x="-1272712" y="3201891"/>
            <a:ext cx="1019248" cy="884493"/>
            <a:chOff x="7371850" y="54928"/>
            <a:chExt cx="1158949" cy="936122"/>
          </a:xfrm>
        </p:grpSpPr>
        <p:sp>
          <p:nvSpPr>
            <p:cNvPr id="365" name="Rectangle 36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66" name="Group 36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67" name="Picture 36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68" name="&quot;No&quot; Symbol 36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69" name="Group 368"/>
          <p:cNvGrpSpPr/>
          <p:nvPr/>
        </p:nvGrpSpPr>
        <p:grpSpPr>
          <a:xfrm>
            <a:off x="-1300892" y="4524973"/>
            <a:ext cx="1019248" cy="914672"/>
            <a:chOff x="-1561924" y="3620866"/>
            <a:chExt cx="1019248" cy="914672"/>
          </a:xfrm>
        </p:grpSpPr>
        <p:pic>
          <p:nvPicPr>
            <p:cNvPr id="370" name="Picture 36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371" name="Rectangle 37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372" name="Group 371"/>
          <p:cNvGrpSpPr/>
          <p:nvPr/>
        </p:nvGrpSpPr>
        <p:grpSpPr>
          <a:xfrm>
            <a:off x="-1257980" y="3226950"/>
            <a:ext cx="1019248" cy="884493"/>
            <a:chOff x="7371850" y="54928"/>
            <a:chExt cx="1158949" cy="936122"/>
          </a:xfrm>
        </p:grpSpPr>
        <p:sp>
          <p:nvSpPr>
            <p:cNvPr id="373" name="Rectangle 37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74" name="Group 37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75" name="Picture 37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76" name="&quot;No&quot; Symbol 37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77" name="Group 376"/>
          <p:cNvGrpSpPr/>
          <p:nvPr/>
        </p:nvGrpSpPr>
        <p:grpSpPr>
          <a:xfrm>
            <a:off x="-1266179" y="3217104"/>
            <a:ext cx="1019248" cy="884493"/>
            <a:chOff x="7371850" y="54928"/>
            <a:chExt cx="1158949" cy="936122"/>
          </a:xfrm>
        </p:grpSpPr>
        <p:sp>
          <p:nvSpPr>
            <p:cNvPr id="378" name="Rectangle 37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79" name="Group 37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80" name="Picture 37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81" name="&quot;No&quot; Symbol 38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82" name="Group 381"/>
          <p:cNvGrpSpPr/>
          <p:nvPr/>
        </p:nvGrpSpPr>
        <p:grpSpPr>
          <a:xfrm>
            <a:off x="-1259396" y="3224435"/>
            <a:ext cx="1019248" cy="884493"/>
            <a:chOff x="7371850" y="54928"/>
            <a:chExt cx="1158949" cy="936122"/>
          </a:xfrm>
        </p:grpSpPr>
        <p:sp>
          <p:nvSpPr>
            <p:cNvPr id="383" name="Rectangle 38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84" name="Group 38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85" name="Picture 38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86" name="&quot;No&quot; Symbol 38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87" name="Group 386"/>
          <p:cNvGrpSpPr/>
          <p:nvPr/>
        </p:nvGrpSpPr>
        <p:grpSpPr>
          <a:xfrm>
            <a:off x="-1267595" y="3214589"/>
            <a:ext cx="1019248" cy="884493"/>
            <a:chOff x="7371850" y="54928"/>
            <a:chExt cx="1158949" cy="936122"/>
          </a:xfrm>
        </p:grpSpPr>
        <p:sp>
          <p:nvSpPr>
            <p:cNvPr id="388" name="Rectangle 38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89" name="Group 38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90" name="Picture 38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91" name="&quot;No&quot; Symbol 39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92" name="Group 391"/>
          <p:cNvGrpSpPr/>
          <p:nvPr/>
        </p:nvGrpSpPr>
        <p:grpSpPr>
          <a:xfrm>
            <a:off x="-1252863" y="3239648"/>
            <a:ext cx="1019248" cy="884493"/>
            <a:chOff x="7371850" y="54928"/>
            <a:chExt cx="1158949" cy="936122"/>
          </a:xfrm>
        </p:grpSpPr>
        <p:sp>
          <p:nvSpPr>
            <p:cNvPr id="393" name="Rectangle 39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94" name="Group 39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395" name="Picture 39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396" name="&quot;No&quot; Symbol 39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97" name="Group 396"/>
          <p:cNvGrpSpPr/>
          <p:nvPr/>
        </p:nvGrpSpPr>
        <p:grpSpPr>
          <a:xfrm>
            <a:off x="-1261062" y="3229802"/>
            <a:ext cx="1019248" cy="884493"/>
            <a:chOff x="7371850" y="54928"/>
            <a:chExt cx="1158949" cy="936122"/>
          </a:xfrm>
        </p:grpSpPr>
        <p:sp>
          <p:nvSpPr>
            <p:cNvPr id="398" name="Rectangle 39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399" name="Group 39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00" name="Picture 39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01" name="&quot;No&quot; Symbol 40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02" name="Group 401"/>
          <p:cNvGrpSpPr/>
          <p:nvPr/>
        </p:nvGrpSpPr>
        <p:grpSpPr>
          <a:xfrm>
            <a:off x="-1267595" y="3224435"/>
            <a:ext cx="1019248" cy="884493"/>
            <a:chOff x="7371850" y="54928"/>
            <a:chExt cx="1158949" cy="936122"/>
          </a:xfrm>
        </p:grpSpPr>
        <p:sp>
          <p:nvSpPr>
            <p:cNvPr id="403" name="Rectangle 40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04" name="Group 40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05" name="Picture 40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06" name="&quot;No&quot; Symbol 40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07" name="Group 406"/>
          <p:cNvGrpSpPr/>
          <p:nvPr/>
        </p:nvGrpSpPr>
        <p:grpSpPr>
          <a:xfrm>
            <a:off x="-1275794" y="3214589"/>
            <a:ext cx="1019248" cy="884493"/>
            <a:chOff x="7371850" y="54928"/>
            <a:chExt cx="1158949" cy="936122"/>
          </a:xfrm>
        </p:grpSpPr>
        <p:sp>
          <p:nvSpPr>
            <p:cNvPr id="408" name="Rectangle 40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09" name="Group 40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10" name="Picture 40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11" name="&quot;No&quot; Symbol 41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12" name="Group 411"/>
          <p:cNvGrpSpPr/>
          <p:nvPr/>
        </p:nvGrpSpPr>
        <p:grpSpPr>
          <a:xfrm>
            <a:off x="-1261062" y="3239648"/>
            <a:ext cx="1019248" cy="884493"/>
            <a:chOff x="7371850" y="54928"/>
            <a:chExt cx="1158949" cy="936122"/>
          </a:xfrm>
        </p:grpSpPr>
        <p:sp>
          <p:nvSpPr>
            <p:cNvPr id="413" name="Rectangle 41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14" name="Group 41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15" name="Picture 4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16" name="&quot;No&quot; Symbol 41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17" name="Group 416"/>
          <p:cNvGrpSpPr/>
          <p:nvPr/>
        </p:nvGrpSpPr>
        <p:grpSpPr>
          <a:xfrm>
            <a:off x="-1269261" y="3229802"/>
            <a:ext cx="1019248" cy="884493"/>
            <a:chOff x="7371850" y="54928"/>
            <a:chExt cx="1158949" cy="936122"/>
          </a:xfrm>
        </p:grpSpPr>
        <p:sp>
          <p:nvSpPr>
            <p:cNvPr id="418" name="Rectangle 41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19" name="Group 41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20" name="Picture 41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21" name="&quot;No&quot; Symbol 42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22" name="Group 421"/>
          <p:cNvGrpSpPr/>
          <p:nvPr/>
        </p:nvGrpSpPr>
        <p:grpSpPr>
          <a:xfrm>
            <a:off x="-1262478" y="3237133"/>
            <a:ext cx="1019248" cy="884493"/>
            <a:chOff x="7371850" y="54928"/>
            <a:chExt cx="1158949" cy="936122"/>
          </a:xfrm>
        </p:grpSpPr>
        <p:sp>
          <p:nvSpPr>
            <p:cNvPr id="423" name="Rectangle 42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24" name="Group 42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25" name="Picture 42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26" name="&quot;No&quot; Symbol 42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27" name="Group 426"/>
          <p:cNvGrpSpPr/>
          <p:nvPr/>
        </p:nvGrpSpPr>
        <p:grpSpPr>
          <a:xfrm>
            <a:off x="-1270677" y="3227287"/>
            <a:ext cx="1019248" cy="884493"/>
            <a:chOff x="7371850" y="54928"/>
            <a:chExt cx="1158949" cy="936122"/>
          </a:xfrm>
        </p:grpSpPr>
        <p:sp>
          <p:nvSpPr>
            <p:cNvPr id="428" name="Rectangle 42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29" name="Group 42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30" name="Picture 42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31" name="&quot;No&quot; Symbol 43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32" name="Group 431"/>
          <p:cNvGrpSpPr/>
          <p:nvPr/>
        </p:nvGrpSpPr>
        <p:grpSpPr>
          <a:xfrm>
            <a:off x="-1255945" y="3252346"/>
            <a:ext cx="1019248" cy="884493"/>
            <a:chOff x="7371850" y="54928"/>
            <a:chExt cx="1158949" cy="936122"/>
          </a:xfrm>
        </p:grpSpPr>
        <p:sp>
          <p:nvSpPr>
            <p:cNvPr id="433" name="Rectangle 43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34" name="Group 43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35" name="Picture 43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36" name="&quot;No&quot; Symbol 43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37" name="Group 436"/>
          <p:cNvGrpSpPr/>
          <p:nvPr/>
        </p:nvGrpSpPr>
        <p:grpSpPr>
          <a:xfrm>
            <a:off x="-1264144" y="3242500"/>
            <a:ext cx="1019248" cy="884493"/>
            <a:chOff x="7371850" y="54928"/>
            <a:chExt cx="1158949" cy="936122"/>
          </a:xfrm>
        </p:grpSpPr>
        <p:sp>
          <p:nvSpPr>
            <p:cNvPr id="438" name="Rectangle 43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39" name="Group 43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40" name="Picture 43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41" name="&quot;No&quot; Symbol 44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42" name="Group 441"/>
          <p:cNvGrpSpPr/>
          <p:nvPr/>
        </p:nvGrpSpPr>
        <p:grpSpPr>
          <a:xfrm>
            <a:off x="-1286521" y="3217104"/>
            <a:ext cx="1019248" cy="884493"/>
            <a:chOff x="7371850" y="54928"/>
            <a:chExt cx="1158949" cy="936122"/>
          </a:xfrm>
        </p:grpSpPr>
        <p:sp>
          <p:nvSpPr>
            <p:cNvPr id="443" name="Rectangle 44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44" name="Group 44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45" name="Picture 44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46" name="&quot;No&quot; Symbol 44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47" name="Group 446"/>
          <p:cNvGrpSpPr/>
          <p:nvPr/>
        </p:nvGrpSpPr>
        <p:grpSpPr>
          <a:xfrm>
            <a:off x="-1294720" y="3207258"/>
            <a:ext cx="1019248" cy="884493"/>
            <a:chOff x="7371850" y="54928"/>
            <a:chExt cx="1158949" cy="936122"/>
          </a:xfrm>
        </p:grpSpPr>
        <p:sp>
          <p:nvSpPr>
            <p:cNvPr id="448" name="Rectangle 44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49" name="Group 44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50" name="Picture 44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51" name="&quot;No&quot; Symbol 45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52" name="Group 451"/>
          <p:cNvGrpSpPr/>
          <p:nvPr/>
        </p:nvGrpSpPr>
        <p:grpSpPr>
          <a:xfrm>
            <a:off x="-1279988" y="3232317"/>
            <a:ext cx="1019248" cy="884493"/>
            <a:chOff x="7371850" y="54928"/>
            <a:chExt cx="1158949" cy="936122"/>
          </a:xfrm>
        </p:grpSpPr>
        <p:sp>
          <p:nvSpPr>
            <p:cNvPr id="453" name="Rectangle 45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54" name="Group 45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55" name="Picture 45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56" name="&quot;No&quot; Symbol 45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57" name="Group 456"/>
          <p:cNvGrpSpPr/>
          <p:nvPr/>
        </p:nvGrpSpPr>
        <p:grpSpPr>
          <a:xfrm>
            <a:off x="-1288187" y="3222471"/>
            <a:ext cx="1019248" cy="884493"/>
            <a:chOff x="7371850" y="54928"/>
            <a:chExt cx="1158949" cy="936122"/>
          </a:xfrm>
        </p:grpSpPr>
        <p:sp>
          <p:nvSpPr>
            <p:cNvPr id="458" name="Rectangle 45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59" name="Group 45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60" name="Picture 45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61" name="&quot;No&quot; Symbol 46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62" name="Group 461"/>
          <p:cNvGrpSpPr/>
          <p:nvPr/>
        </p:nvGrpSpPr>
        <p:grpSpPr>
          <a:xfrm>
            <a:off x="-1281404" y="3229802"/>
            <a:ext cx="1019248" cy="884493"/>
            <a:chOff x="7371850" y="54928"/>
            <a:chExt cx="1158949" cy="936122"/>
          </a:xfrm>
        </p:grpSpPr>
        <p:sp>
          <p:nvSpPr>
            <p:cNvPr id="463" name="Rectangle 46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64" name="Group 46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65" name="Picture 46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66" name="&quot;No&quot; Symbol 46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67" name="Group 466"/>
          <p:cNvGrpSpPr/>
          <p:nvPr/>
        </p:nvGrpSpPr>
        <p:grpSpPr>
          <a:xfrm>
            <a:off x="-1289603" y="3219956"/>
            <a:ext cx="1019248" cy="884493"/>
            <a:chOff x="7371850" y="54928"/>
            <a:chExt cx="1158949" cy="936122"/>
          </a:xfrm>
        </p:grpSpPr>
        <p:sp>
          <p:nvSpPr>
            <p:cNvPr id="468" name="Rectangle 46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69" name="Group 46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70" name="Picture 46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71" name="&quot;No&quot; Symbol 47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72" name="Group 471"/>
          <p:cNvGrpSpPr/>
          <p:nvPr/>
        </p:nvGrpSpPr>
        <p:grpSpPr>
          <a:xfrm>
            <a:off x="-1274871" y="3245015"/>
            <a:ext cx="1019248" cy="884493"/>
            <a:chOff x="7371850" y="54928"/>
            <a:chExt cx="1158949" cy="936122"/>
          </a:xfrm>
        </p:grpSpPr>
        <p:sp>
          <p:nvSpPr>
            <p:cNvPr id="473" name="Rectangle 47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74" name="Group 47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75" name="Picture 47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76" name="&quot;No&quot; Symbol 47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77" name="Group 476"/>
          <p:cNvGrpSpPr/>
          <p:nvPr/>
        </p:nvGrpSpPr>
        <p:grpSpPr>
          <a:xfrm>
            <a:off x="-1283070" y="3235169"/>
            <a:ext cx="1019248" cy="884493"/>
            <a:chOff x="7371850" y="54928"/>
            <a:chExt cx="1158949" cy="936122"/>
          </a:xfrm>
        </p:grpSpPr>
        <p:sp>
          <p:nvSpPr>
            <p:cNvPr id="478" name="Rectangle 47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79" name="Group 47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80" name="Picture 47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81" name="&quot;No&quot; Symbol 48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2" name="Group 481"/>
          <p:cNvGrpSpPr/>
          <p:nvPr/>
        </p:nvGrpSpPr>
        <p:grpSpPr>
          <a:xfrm>
            <a:off x="-1289603" y="3229802"/>
            <a:ext cx="1019248" cy="884493"/>
            <a:chOff x="7371850" y="54928"/>
            <a:chExt cx="1158949" cy="936122"/>
          </a:xfrm>
        </p:grpSpPr>
        <p:sp>
          <p:nvSpPr>
            <p:cNvPr id="483" name="Rectangle 48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84" name="Group 48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85" name="Picture 48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86" name="&quot;No&quot; Symbol 48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7" name="Group 486"/>
          <p:cNvGrpSpPr/>
          <p:nvPr/>
        </p:nvGrpSpPr>
        <p:grpSpPr>
          <a:xfrm>
            <a:off x="-1297802" y="3219956"/>
            <a:ext cx="1019248" cy="884493"/>
            <a:chOff x="7371850" y="54928"/>
            <a:chExt cx="1158949" cy="936122"/>
          </a:xfrm>
        </p:grpSpPr>
        <p:sp>
          <p:nvSpPr>
            <p:cNvPr id="488" name="Rectangle 48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89" name="Group 48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90" name="Picture 48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91" name="&quot;No&quot; Symbol 49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92" name="Group 491"/>
          <p:cNvGrpSpPr/>
          <p:nvPr/>
        </p:nvGrpSpPr>
        <p:grpSpPr>
          <a:xfrm>
            <a:off x="-1283070" y="3245015"/>
            <a:ext cx="1019248" cy="884493"/>
            <a:chOff x="7371850" y="54928"/>
            <a:chExt cx="1158949" cy="936122"/>
          </a:xfrm>
        </p:grpSpPr>
        <p:sp>
          <p:nvSpPr>
            <p:cNvPr id="493" name="Rectangle 49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94" name="Group 49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495" name="Picture 49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496" name="&quot;No&quot; Symbol 49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97" name="Group 496"/>
          <p:cNvGrpSpPr/>
          <p:nvPr/>
        </p:nvGrpSpPr>
        <p:grpSpPr>
          <a:xfrm>
            <a:off x="-1291269" y="3235169"/>
            <a:ext cx="1019248" cy="884493"/>
            <a:chOff x="7371850" y="54928"/>
            <a:chExt cx="1158949" cy="936122"/>
          </a:xfrm>
        </p:grpSpPr>
        <p:sp>
          <p:nvSpPr>
            <p:cNvPr id="498" name="Rectangle 49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499" name="Group 49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00" name="Picture 49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01" name="&quot;No&quot; Symbol 50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02" name="Group 501"/>
          <p:cNvGrpSpPr/>
          <p:nvPr/>
        </p:nvGrpSpPr>
        <p:grpSpPr>
          <a:xfrm>
            <a:off x="-1284486" y="3242500"/>
            <a:ext cx="1019248" cy="884493"/>
            <a:chOff x="7371850" y="54928"/>
            <a:chExt cx="1158949" cy="936122"/>
          </a:xfrm>
        </p:grpSpPr>
        <p:sp>
          <p:nvSpPr>
            <p:cNvPr id="503" name="Rectangle 50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04" name="Group 50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05" name="Picture 50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06" name="&quot;No&quot; Symbol 50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07" name="Group 506"/>
          <p:cNvGrpSpPr/>
          <p:nvPr/>
        </p:nvGrpSpPr>
        <p:grpSpPr>
          <a:xfrm>
            <a:off x="-1292685" y="3232654"/>
            <a:ext cx="1019248" cy="884493"/>
            <a:chOff x="7371850" y="54928"/>
            <a:chExt cx="1158949" cy="936122"/>
          </a:xfrm>
        </p:grpSpPr>
        <p:sp>
          <p:nvSpPr>
            <p:cNvPr id="508" name="Rectangle 50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09" name="Group 50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10" name="Picture 50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11" name="&quot;No&quot; Symbol 51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12" name="Group 511"/>
          <p:cNvGrpSpPr/>
          <p:nvPr/>
        </p:nvGrpSpPr>
        <p:grpSpPr>
          <a:xfrm>
            <a:off x="-1277953" y="3257713"/>
            <a:ext cx="1019248" cy="884493"/>
            <a:chOff x="7371850" y="54928"/>
            <a:chExt cx="1158949" cy="936122"/>
          </a:xfrm>
        </p:grpSpPr>
        <p:sp>
          <p:nvSpPr>
            <p:cNvPr id="513" name="Rectangle 51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14" name="Group 51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15" name="Picture 5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16" name="&quot;No&quot; Symbol 51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17" name="Group 516"/>
          <p:cNvGrpSpPr/>
          <p:nvPr/>
        </p:nvGrpSpPr>
        <p:grpSpPr>
          <a:xfrm>
            <a:off x="-1286152" y="3247867"/>
            <a:ext cx="1019248" cy="884493"/>
            <a:chOff x="7371850" y="54928"/>
            <a:chExt cx="1158949" cy="936122"/>
          </a:xfrm>
        </p:grpSpPr>
        <p:sp>
          <p:nvSpPr>
            <p:cNvPr id="518" name="Rectangle 51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19" name="Group 51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20" name="Picture 51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21" name="&quot;No&quot; Symbol 52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22" name="Group 521"/>
          <p:cNvGrpSpPr/>
          <p:nvPr/>
        </p:nvGrpSpPr>
        <p:grpSpPr>
          <a:xfrm>
            <a:off x="-1277953" y="3198546"/>
            <a:ext cx="1019248" cy="884493"/>
            <a:chOff x="7371850" y="54928"/>
            <a:chExt cx="1158949" cy="936122"/>
          </a:xfrm>
        </p:grpSpPr>
        <p:sp>
          <p:nvSpPr>
            <p:cNvPr id="523" name="Rectangle 52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24" name="Group 52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25" name="Picture 52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26" name="&quot;No&quot; Symbol 52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27" name="Group 526"/>
          <p:cNvGrpSpPr/>
          <p:nvPr/>
        </p:nvGrpSpPr>
        <p:grpSpPr>
          <a:xfrm>
            <a:off x="-1286152" y="3188700"/>
            <a:ext cx="1019248" cy="884493"/>
            <a:chOff x="7371850" y="54928"/>
            <a:chExt cx="1158949" cy="936122"/>
          </a:xfrm>
        </p:grpSpPr>
        <p:sp>
          <p:nvSpPr>
            <p:cNvPr id="528" name="Rectangle 52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29" name="Group 52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30" name="Picture 52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31" name="&quot;No&quot; Symbol 53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32" name="Group 531"/>
          <p:cNvGrpSpPr/>
          <p:nvPr/>
        </p:nvGrpSpPr>
        <p:grpSpPr>
          <a:xfrm>
            <a:off x="-1271420" y="3213759"/>
            <a:ext cx="1019248" cy="884493"/>
            <a:chOff x="7371850" y="54928"/>
            <a:chExt cx="1158949" cy="936122"/>
          </a:xfrm>
        </p:grpSpPr>
        <p:sp>
          <p:nvSpPr>
            <p:cNvPr id="533" name="Rectangle 53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34" name="Group 53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35" name="Picture 53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36" name="&quot;No&quot; Symbol 53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37" name="Group 536"/>
          <p:cNvGrpSpPr/>
          <p:nvPr/>
        </p:nvGrpSpPr>
        <p:grpSpPr>
          <a:xfrm>
            <a:off x="-1279619" y="3203913"/>
            <a:ext cx="1019248" cy="884493"/>
            <a:chOff x="7371850" y="54928"/>
            <a:chExt cx="1158949" cy="936122"/>
          </a:xfrm>
        </p:grpSpPr>
        <p:sp>
          <p:nvSpPr>
            <p:cNvPr id="538" name="Rectangle 53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39" name="Group 53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40" name="Picture 53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41" name="&quot;No&quot; Symbol 54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42" name="Group 541"/>
          <p:cNvGrpSpPr/>
          <p:nvPr/>
        </p:nvGrpSpPr>
        <p:grpSpPr>
          <a:xfrm>
            <a:off x="-1272836" y="3211244"/>
            <a:ext cx="1019248" cy="884493"/>
            <a:chOff x="7371850" y="54928"/>
            <a:chExt cx="1158949" cy="936122"/>
          </a:xfrm>
        </p:grpSpPr>
        <p:sp>
          <p:nvSpPr>
            <p:cNvPr id="543" name="Rectangle 54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44" name="Group 54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45" name="Picture 54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46" name="&quot;No&quot; Symbol 54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47" name="Group 546"/>
          <p:cNvGrpSpPr/>
          <p:nvPr/>
        </p:nvGrpSpPr>
        <p:grpSpPr>
          <a:xfrm>
            <a:off x="-1281035" y="3201398"/>
            <a:ext cx="1019248" cy="884493"/>
            <a:chOff x="7371850" y="54928"/>
            <a:chExt cx="1158949" cy="936122"/>
          </a:xfrm>
        </p:grpSpPr>
        <p:sp>
          <p:nvSpPr>
            <p:cNvPr id="548" name="Rectangle 54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49" name="Group 54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50" name="Picture 54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51" name="&quot;No&quot; Symbol 55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52" name="Group 551"/>
          <p:cNvGrpSpPr/>
          <p:nvPr/>
        </p:nvGrpSpPr>
        <p:grpSpPr>
          <a:xfrm>
            <a:off x="-1266303" y="3226457"/>
            <a:ext cx="1019248" cy="884493"/>
            <a:chOff x="7371850" y="54928"/>
            <a:chExt cx="1158949" cy="936122"/>
          </a:xfrm>
        </p:grpSpPr>
        <p:sp>
          <p:nvSpPr>
            <p:cNvPr id="553" name="Rectangle 55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54" name="Group 55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55" name="Picture 55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56" name="&quot;No&quot; Symbol 55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57" name="Group 556"/>
          <p:cNvGrpSpPr/>
          <p:nvPr/>
        </p:nvGrpSpPr>
        <p:grpSpPr>
          <a:xfrm>
            <a:off x="-1274502" y="3216611"/>
            <a:ext cx="1019248" cy="884493"/>
            <a:chOff x="7371850" y="54928"/>
            <a:chExt cx="1158949" cy="936122"/>
          </a:xfrm>
        </p:grpSpPr>
        <p:sp>
          <p:nvSpPr>
            <p:cNvPr id="558" name="Rectangle 55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59" name="Group 55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60" name="Picture 55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61" name="&quot;No&quot; Symbol 56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62" name="Group 561"/>
          <p:cNvGrpSpPr/>
          <p:nvPr/>
        </p:nvGrpSpPr>
        <p:grpSpPr>
          <a:xfrm>
            <a:off x="-1281035" y="3211244"/>
            <a:ext cx="1019248" cy="884493"/>
            <a:chOff x="7371850" y="54928"/>
            <a:chExt cx="1158949" cy="936122"/>
          </a:xfrm>
        </p:grpSpPr>
        <p:sp>
          <p:nvSpPr>
            <p:cNvPr id="563" name="Rectangle 56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64" name="Group 56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65" name="Picture 56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66" name="&quot;No&quot; Symbol 56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67" name="Group 566"/>
          <p:cNvGrpSpPr/>
          <p:nvPr/>
        </p:nvGrpSpPr>
        <p:grpSpPr>
          <a:xfrm>
            <a:off x="-1289234" y="3201398"/>
            <a:ext cx="1019248" cy="884493"/>
            <a:chOff x="7371850" y="54928"/>
            <a:chExt cx="1158949" cy="936122"/>
          </a:xfrm>
        </p:grpSpPr>
        <p:sp>
          <p:nvSpPr>
            <p:cNvPr id="568" name="Rectangle 56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69" name="Group 56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70" name="Picture 56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71" name="&quot;No&quot; Symbol 57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72" name="Group 571"/>
          <p:cNvGrpSpPr/>
          <p:nvPr/>
        </p:nvGrpSpPr>
        <p:grpSpPr>
          <a:xfrm>
            <a:off x="-1274502" y="3226457"/>
            <a:ext cx="1019248" cy="884493"/>
            <a:chOff x="7371850" y="54928"/>
            <a:chExt cx="1158949" cy="936122"/>
          </a:xfrm>
        </p:grpSpPr>
        <p:sp>
          <p:nvSpPr>
            <p:cNvPr id="573" name="Rectangle 57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74" name="Group 57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75" name="Picture 57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76" name="&quot;No&quot; Symbol 57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77" name="Group 576"/>
          <p:cNvGrpSpPr/>
          <p:nvPr/>
        </p:nvGrpSpPr>
        <p:grpSpPr>
          <a:xfrm>
            <a:off x="-1282701" y="3216611"/>
            <a:ext cx="1019248" cy="884493"/>
            <a:chOff x="7371850" y="54928"/>
            <a:chExt cx="1158949" cy="936122"/>
          </a:xfrm>
        </p:grpSpPr>
        <p:sp>
          <p:nvSpPr>
            <p:cNvPr id="578" name="Rectangle 57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79" name="Group 57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80" name="Picture 57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81" name="&quot;No&quot; Symbol 58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82" name="Group 581"/>
          <p:cNvGrpSpPr/>
          <p:nvPr/>
        </p:nvGrpSpPr>
        <p:grpSpPr>
          <a:xfrm>
            <a:off x="-1275918" y="3223942"/>
            <a:ext cx="1019248" cy="884493"/>
            <a:chOff x="7371850" y="54928"/>
            <a:chExt cx="1158949" cy="936122"/>
          </a:xfrm>
        </p:grpSpPr>
        <p:sp>
          <p:nvSpPr>
            <p:cNvPr id="583" name="Rectangle 58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84" name="Group 58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85" name="Picture 58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86" name="&quot;No&quot; Symbol 58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87" name="Group 586"/>
          <p:cNvGrpSpPr/>
          <p:nvPr/>
        </p:nvGrpSpPr>
        <p:grpSpPr>
          <a:xfrm>
            <a:off x="-1284117" y="3214096"/>
            <a:ext cx="1019248" cy="884493"/>
            <a:chOff x="7371850" y="54928"/>
            <a:chExt cx="1158949" cy="936122"/>
          </a:xfrm>
        </p:grpSpPr>
        <p:sp>
          <p:nvSpPr>
            <p:cNvPr id="588" name="Rectangle 58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89" name="Group 58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90" name="Picture 58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91" name="&quot;No&quot; Symbol 59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92" name="Group 591"/>
          <p:cNvGrpSpPr/>
          <p:nvPr/>
        </p:nvGrpSpPr>
        <p:grpSpPr>
          <a:xfrm>
            <a:off x="-1269385" y="3239155"/>
            <a:ext cx="1019248" cy="884493"/>
            <a:chOff x="7371850" y="54928"/>
            <a:chExt cx="1158949" cy="936122"/>
          </a:xfrm>
        </p:grpSpPr>
        <p:sp>
          <p:nvSpPr>
            <p:cNvPr id="593" name="Rectangle 59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94" name="Group 59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595" name="Picture 59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596" name="&quot;No&quot; Symbol 59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97" name="Group 596"/>
          <p:cNvGrpSpPr/>
          <p:nvPr/>
        </p:nvGrpSpPr>
        <p:grpSpPr>
          <a:xfrm>
            <a:off x="-1277584" y="3229309"/>
            <a:ext cx="1019248" cy="884493"/>
            <a:chOff x="7371850" y="54928"/>
            <a:chExt cx="1158949" cy="936122"/>
          </a:xfrm>
        </p:grpSpPr>
        <p:sp>
          <p:nvSpPr>
            <p:cNvPr id="598" name="Rectangle 59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99" name="Group 59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00" name="Picture 59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01" name="&quot;No&quot; Symbol 60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02" name="Group 601"/>
          <p:cNvGrpSpPr/>
          <p:nvPr/>
        </p:nvGrpSpPr>
        <p:grpSpPr>
          <a:xfrm>
            <a:off x="-1299961" y="3203913"/>
            <a:ext cx="1019248" cy="884493"/>
            <a:chOff x="7371850" y="54928"/>
            <a:chExt cx="1158949" cy="936122"/>
          </a:xfrm>
        </p:grpSpPr>
        <p:sp>
          <p:nvSpPr>
            <p:cNvPr id="603" name="Rectangle 60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04" name="Group 60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05" name="Picture 60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06" name="&quot;No&quot; Symbol 60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07" name="Group 606"/>
          <p:cNvGrpSpPr/>
          <p:nvPr/>
        </p:nvGrpSpPr>
        <p:grpSpPr>
          <a:xfrm>
            <a:off x="-1308160" y="3194067"/>
            <a:ext cx="1019248" cy="884493"/>
            <a:chOff x="7371850" y="54928"/>
            <a:chExt cx="1158949" cy="936122"/>
          </a:xfrm>
        </p:grpSpPr>
        <p:sp>
          <p:nvSpPr>
            <p:cNvPr id="608" name="Rectangle 60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09" name="Group 60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10" name="Picture 60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11" name="&quot;No&quot; Symbol 61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12" name="Group 611"/>
          <p:cNvGrpSpPr/>
          <p:nvPr/>
        </p:nvGrpSpPr>
        <p:grpSpPr>
          <a:xfrm>
            <a:off x="-1293428" y="3219126"/>
            <a:ext cx="1019248" cy="884493"/>
            <a:chOff x="7371850" y="54928"/>
            <a:chExt cx="1158949" cy="936122"/>
          </a:xfrm>
        </p:grpSpPr>
        <p:sp>
          <p:nvSpPr>
            <p:cNvPr id="613" name="Rectangle 61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14" name="Group 61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15" name="Picture 6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16" name="&quot;No&quot; Symbol 61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17" name="Group 616"/>
          <p:cNvGrpSpPr/>
          <p:nvPr/>
        </p:nvGrpSpPr>
        <p:grpSpPr>
          <a:xfrm>
            <a:off x="-1301627" y="3209280"/>
            <a:ext cx="1019248" cy="884493"/>
            <a:chOff x="7371850" y="54928"/>
            <a:chExt cx="1158949" cy="936122"/>
          </a:xfrm>
        </p:grpSpPr>
        <p:sp>
          <p:nvSpPr>
            <p:cNvPr id="618" name="Rectangle 61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19" name="Group 61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20" name="Picture 61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21" name="&quot;No&quot; Symbol 62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22" name="Group 621"/>
          <p:cNvGrpSpPr/>
          <p:nvPr/>
        </p:nvGrpSpPr>
        <p:grpSpPr>
          <a:xfrm>
            <a:off x="-1294844" y="3216611"/>
            <a:ext cx="1019248" cy="884493"/>
            <a:chOff x="7371850" y="54928"/>
            <a:chExt cx="1158949" cy="936122"/>
          </a:xfrm>
        </p:grpSpPr>
        <p:sp>
          <p:nvSpPr>
            <p:cNvPr id="623" name="Rectangle 62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24" name="Group 62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25" name="Picture 62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26" name="&quot;No&quot; Symbol 62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27" name="Group 626"/>
          <p:cNvGrpSpPr/>
          <p:nvPr/>
        </p:nvGrpSpPr>
        <p:grpSpPr>
          <a:xfrm>
            <a:off x="-1303043" y="3206765"/>
            <a:ext cx="1019248" cy="884493"/>
            <a:chOff x="7371850" y="54928"/>
            <a:chExt cx="1158949" cy="936122"/>
          </a:xfrm>
        </p:grpSpPr>
        <p:sp>
          <p:nvSpPr>
            <p:cNvPr id="628" name="Rectangle 62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29" name="Group 62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30" name="Picture 62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31" name="&quot;No&quot; Symbol 63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32" name="Group 631"/>
          <p:cNvGrpSpPr/>
          <p:nvPr/>
        </p:nvGrpSpPr>
        <p:grpSpPr>
          <a:xfrm>
            <a:off x="-1288311" y="3231824"/>
            <a:ext cx="1019248" cy="884493"/>
            <a:chOff x="7371850" y="54928"/>
            <a:chExt cx="1158949" cy="936122"/>
          </a:xfrm>
        </p:grpSpPr>
        <p:sp>
          <p:nvSpPr>
            <p:cNvPr id="633" name="Rectangle 63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34" name="Group 63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35" name="Picture 63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36" name="&quot;No&quot; Symbol 63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37" name="Group 636"/>
          <p:cNvGrpSpPr/>
          <p:nvPr/>
        </p:nvGrpSpPr>
        <p:grpSpPr>
          <a:xfrm>
            <a:off x="-1296510" y="3221978"/>
            <a:ext cx="1019248" cy="884493"/>
            <a:chOff x="7371850" y="54928"/>
            <a:chExt cx="1158949" cy="936122"/>
          </a:xfrm>
        </p:grpSpPr>
        <p:sp>
          <p:nvSpPr>
            <p:cNvPr id="638" name="Rectangle 63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39" name="Group 63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40" name="Picture 63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41" name="&quot;No&quot; Symbol 64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42" name="Group 641"/>
          <p:cNvGrpSpPr/>
          <p:nvPr/>
        </p:nvGrpSpPr>
        <p:grpSpPr>
          <a:xfrm>
            <a:off x="-1303043" y="3216611"/>
            <a:ext cx="1019248" cy="884493"/>
            <a:chOff x="7371850" y="54928"/>
            <a:chExt cx="1158949" cy="936122"/>
          </a:xfrm>
        </p:grpSpPr>
        <p:sp>
          <p:nvSpPr>
            <p:cNvPr id="643" name="Rectangle 64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44" name="Group 64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45" name="Picture 64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46" name="&quot;No&quot; Symbol 64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47" name="Group 646"/>
          <p:cNvGrpSpPr/>
          <p:nvPr/>
        </p:nvGrpSpPr>
        <p:grpSpPr>
          <a:xfrm>
            <a:off x="-1311242" y="3206765"/>
            <a:ext cx="1019248" cy="884493"/>
            <a:chOff x="7371850" y="54928"/>
            <a:chExt cx="1158949" cy="936122"/>
          </a:xfrm>
        </p:grpSpPr>
        <p:sp>
          <p:nvSpPr>
            <p:cNvPr id="648" name="Rectangle 64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49" name="Group 64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50" name="Picture 64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51" name="&quot;No&quot; Symbol 65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52" name="Group 651"/>
          <p:cNvGrpSpPr/>
          <p:nvPr/>
        </p:nvGrpSpPr>
        <p:grpSpPr>
          <a:xfrm>
            <a:off x="-1296510" y="3231824"/>
            <a:ext cx="1019248" cy="884493"/>
            <a:chOff x="7371850" y="54928"/>
            <a:chExt cx="1158949" cy="936122"/>
          </a:xfrm>
        </p:grpSpPr>
        <p:sp>
          <p:nvSpPr>
            <p:cNvPr id="653" name="Rectangle 65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54" name="Group 65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55" name="Picture 65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56" name="&quot;No&quot; Symbol 65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57" name="Group 656"/>
          <p:cNvGrpSpPr/>
          <p:nvPr/>
        </p:nvGrpSpPr>
        <p:grpSpPr>
          <a:xfrm>
            <a:off x="-1304709" y="3221978"/>
            <a:ext cx="1019248" cy="884493"/>
            <a:chOff x="7371850" y="54928"/>
            <a:chExt cx="1158949" cy="936122"/>
          </a:xfrm>
        </p:grpSpPr>
        <p:sp>
          <p:nvSpPr>
            <p:cNvPr id="658" name="Rectangle 65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59" name="Group 65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60" name="Picture 65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61" name="&quot;No&quot; Symbol 66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62" name="Group 661"/>
          <p:cNvGrpSpPr/>
          <p:nvPr/>
        </p:nvGrpSpPr>
        <p:grpSpPr>
          <a:xfrm>
            <a:off x="-1297926" y="3229309"/>
            <a:ext cx="1019248" cy="884493"/>
            <a:chOff x="7371850" y="54928"/>
            <a:chExt cx="1158949" cy="936122"/>
          </a:xfrm>
        </p:grpSpPr>
        <p:sp>
          <p:nvSpPr>
            <p:cNvPr id="663" name="Rectangle 66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64" name="Group 66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65" name="Picture 66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66" name="&quot;No&quot; Symbol 66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67" name="Group 666"/>
          <p:cNvGrpSpPr/>
          <p:nvPr/>
        </p:nvGrpSpPr>
        <p:grpSpPr>
          <a:xfrm>
            <a:off x="-1306125" y="3219463"/>
            <a:ext cx="1019248" cy="884493"/>
            <a:chOff x="7371850" y="54928"/>
            <a:chExt cx="1158949" cy="936122"/>
          </a:xfrm>
        </p:grpSpPr>
        <p:sp>
          <p:nvSpPr>
            <p:cNvPr id="668" name="Rectangle 66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69" name="Group 66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70" name="Picture 66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71" name="&quot;No&quot; Symbol 67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72" name="Group 671"/>
          <p:cNvGrpSpPr/>
          <p:nvPr/>
        </p:nvGrpSpPr>
        <p:grpSpPr>
          <a:xfrm>
            <a:off x="-1291393" y="3244522"/>
            <a:ext cx="1019248" cy="884493"/>
            <a:chOff x="7371850" y="54928"/>
            <a:chExt cx="1158949" cy="936122"/>
          </a:xfrm>
        </p:grpSpPr>
        <p:sp>
          <p:nvSpPr>
            <p:cNvPr id="673" name="Rectangle 672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74" name="Group 673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75" name="Picture 67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76" name="&quot;No&quot; Symbol 675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77" name="Group 676"/>
          <p:cNvGrpSpPr/>
          <p:nvPr/>
        </p:nvGrpSpPr>
        <p:grpSpPr>
          <a:xfrm>
            <a:off x="-1299592" y="3234676"/>
            <a:ext cx="1019248" cy="884493"/>
            <a:chOff x="7371850" y="54928"/>
            <a:chExt cx="1158949" cy="936122"/>
          </a:xfrm>
        </p:grpSpPr>
        <p:sp>
          <p:nvSpPr>
            <p:cNvPr id="678" name="Rectangle 677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79" name="Group 678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680" name="Picture 67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681" name="&quot;No&quot; Symbol 680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82" name="Group 681"/>
          <p:cNvGrpSpPr/>
          <p:nvPr/>
        </p:nvGrpSpPr>
        <p:grpSpPr>
          <a:xfrm>
            <a:off x="-1288311" y="4534104"/>
            <a:ext cx="1019248" cy="914672"/>
            <a:chOff x="-1561924" y="3620866"/>
            <a:chExt cx="1019248" cy="914672"/>
          </a:xfrm>
        </p:grpSpPr>
        <p:pic>
          <p:nvPicPr>
            <p:cNvPr id="683" name="Picture 68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84" name="Rectangle 68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85" name="Group 684"/>
          <p:cNvGrpSpPr/>
          <p:nvPr/>
        </p:nvGrpSpPr>
        <p:grpSpPr>
          <a:xfrm>
            <a:off x="-1313656" y="4529994"/>
            <a:ext cx="1019248" cy="914672"/>
            <a:chOff x="-1561924" y="3620866"/>
            <a:chExt cx="1019248" cy="914672"/>
          </a:xfrm>
        </p:grpSpPr>
        <p:pic>
          <p:nvPicPr>
            <p:cNvPr id="686" name="Picture 68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87" name="Rectangle 68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88" name="Group 687"/>
          <p:cNvGrpSpPr/>
          <p:nvPr/>
        </p:nvGrpSpPr>
        <p:grpSpPr>
          <a:xfrm>
            <a:off x="-1301075" y="4539125"/>
            <a:ext cx="1019248" cy="914672"/>
            <a:chOff x="-1561924" y="3620866"/>
            <a:chExt cx="1019248" cy="914672"/>
          </a:xfrm>
        </p:grpSpPr>
        <p:pic>
          <p:nvPicPr>
            <p:cNvPr id="689" name="Picture 68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90" name="Rectangle 68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91" name="Group 690"/>
          <p:cNvGrpSpPr/>
          <p:nvPr/>
        </p:nvGrpSpPr>
        <p:grpSpPr>
          <a:xfrm>
            <a:off x="-1305377" y="4529994"/>
            <a:ext cx="1019248" cy="914672"/>
            <a:chOff x="-1561924" y="3620866"/>
            <a:chExt cx="1019248" cy="914672"/>
          </a:xfrm>
        </p:grpSpPr>
        <p:pic>
          <p:nvPicPr>
            <p:cNvPr id="692" name="Picture 69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93" name="Rectangle 69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94" name="Group 693"/>
          <p:cNvGrpSpPr/>
          <p:nvPr/>
        </p:nvGrpSpPr>
        <p:grpSpPr>
          <a:xfrm>
            <a:off x="-1292796" y="4539125"/>
            <a:ext cx="1019248" cy="914672"/>
            <a:chOff x="-1561924" y="3620866"/>
            <a:chExt cx="1019248" cy="914672"/>
          </a:xfrm>
        </p:grpSpPr>
        <p:pic>
          <p:nvPicPr>
            <p:cNvPr id="695" name="Picture 69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96" name="Rectangle 69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97" name="Group 696"/>
          <p:cNvGrpSpPr/>
          <p:nvPr/>
        </p:nvGrpSpPr>
        <p:grpSpPr>
          <a:xfrm>
            <a:off x="-1318141" y="4535015"/>
            <a:ext cx="1019248" cy="914672"/>
            <a:chOff x="-1561924" y="3620866"/>
            <a:chExt cx="1019248" cy="914672"/>
          </a:xfrm>
        </p:grpSpPr>
        <p:pic>
          <p:nvPicPr>
            <p:cNvPr id="698" name="Picture 69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699" name="Rectangle 69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00" name="Group 699"/>
          <p:cNvGrpSpPr/>
          <p:nvPr/>
        </p:nvGrpSpPr>
        <p:grpSpPr>
          <a:xfrm>
            <a:off x="-1305560" y="4544146"/>
            <a:ext cx="1019248" cy="914672"/>
            <a:chOff x="-1561924" y="3620866"/>
            <a:chExt cx="1019248" cy="914672"/>
          </a:xfrm>
        </p:grpSpPr>
        <p:pic>
          <p:nvPicPr>
            <p:cNvPr id="701" name="Picture 70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02" name="Rectangle 70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03" name="Group 702"/>
          <p:cNvGrpSpPr/>
          <p:nvPr/>
        </p:nvGrpSpPr>
        <p:grpSpPr>
          <a:xfrm>
            <a:off x="-1322596" y="4511929"/>
            <a:ext cx="1019248" cy="914672"/>
            <a:chOff x="-1561924" y="3620866"/>
            <a:chExt cx="1019248" cy="914672"/>
          </a:xfrm>
        </p:grpSpPr>
        <p:pic>
          <p:nvPicPr>
            <p:cNvPr id="704" name="Picture 70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05" name="Rectangle 70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06" name="Group 705"/>
          <p:cNvGrpSpPr/>
          <p:nvPr/>
        </p:nvGrpSpPr>
        <p:grpSpPr>
          <a:xfrm>
            <a:off x="-1310015" y="4521060"/>
            <a:ext cx="1019248" cy="914672"/>
            <a:chOff x="-1561924" y="3620866"/>
            <a:chExt cx="1019248" cy="914672"/>
          </a:xfrm>
        </p:grpSpPr>
        <p:pic>
          <p:nvPicPr>
            <p:cNvPr id="707" name="Picture 70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08" name="Rectangle 70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09" name="Group 708"/>
          <p:cNvGrpSpPr/>
          <p:nvPr/>
        </p:nvGrpSpPr>
        <p:grpSpPr>
          <a:xfrm>
            <a:off x="-1335360" y="4516950"/>
            <a:ext cx="1019248" cy="914672"/>
            <a:chOff x="-1561924" y="3620866"/>
            <a:chExt cx="1019248" cy="914672"/>
          </a:xfrm>
        </p:grpSpPr>
        <p:pic>
          <p:nvPicPr>
            <p:cNvPr id="710" name="Picture 70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11" name="Rectangle 71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12" name="Group 711"/>
          <p:cNvGrpSpPr/>
          <p:nvPr/>
        </p:nvGrpSpPr>
        <p:grpSpPr>
          <a:xfrm>
            <a:off x="-1322779" y="4526081"/>
            <a:ext cx="1019248" cy="914672"/>
            <a:chOff x="-1561924" y="3620866"/>
            <a:chExt cx="1019248" cy="914672"/>
          </a:xfrm>
        </p:grpSpPr>
        <p:pic>
          <p:nvPicPr>
            <p:cNvPr id="713" name="Picture 71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14" name="Rectangle 71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15" name="Group 714"/>
          <p:cNvGrpSpPr/>
          <p:nvPr/>
        </p:nvGrpSpPr>
        <p:grpSpPr>
          <a:xfrm>
            <a:off x="-1327081" y="4516950"/>
            <a:ext cx="1019248" cy="914672"/>
            <a:chOff x="-1561924" y="3620866"/>
            <a:chExt cx="1019248" cy="914672"/>
          </a:xfrm>
        </p:grpSpPr>
        <p:pic>
          <p:nvPicPr>
            <p:cNvPr id="716" name="Picture 7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17" name="Rectangle 71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18" name="Group 717"/>
          <p:cNvGrpSpPr/>
          <p:nvPr/>
        </p:nvGrpSpPr>
        <p:grpSpPr>
          <a:xfrm>
            <a:off x="-1314500" y="4526081"/>
            <a:ext cx="1019248" cy="914672"/>
            <a:chOff x="-1561924" y="3620866"/>
            <a:chExt cx="1019248" cy="914672"/>
          </a:xfrm>
        </p:grpSpPr>
        <p:pic>
          <p:nvPicPr>
            <p:cNvPr id="719" name="Picture 71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20" name="Rectangle 71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21" name="Group 720"/>
          <p:cNvGrpSpPr/>
          <p:nvPr/>
        </p:nvGrpSpPr>
        <p:grpSpPr>
          <a:xfrm>
            <a:off x="-1339845" y="4521971"/>
            <a:ext cx="1019248" cy="914672"/>
            <a:chOff x="-1561924" y="3620866"/>
            <a:chExt cx="1019248" cy="914672"/>
          </a:xfrm>
        </p:grpSpPr>
        <p:pic>
          <p:nvPicPr>
            <p:cNvPr id="722" name="Picture 72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23" name="Rectangle 72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24" name="Group 723"/>
          <p:cNvGrpSpPr/>
          <p:nvPr/>
        </p:nvGrpSpPr>
        <p:grpSpPr>
          <a:xfrm>
            <a:off x="-1327264" y="4531102"/>
            <a:ext cx="1019248" cy="914672"/>
            <a:chOff x="-1561924" y="3620866"/>
            <a:chExt cx="1019248" cy="914672"/>
          </a:xfrm>
        </p:grpSpPr>
        <p:pic>
          <p:nvPicPr>
            <p:cNvPr id="725" name="Picture 72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26" name="Rectangle 72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27" name="Group 726"/>
          <p:cNvGrpSpPr/>
          <p:nvPr/>
        </p:nvGrpSpPr>
        <p:grpSpPr>
          <a:xfrm>
            <a:off x="-1315759" y="4511929"/>
            <a:ext cx="1019248" cy="914672"/>
            <a:chOff x="-1561924" y="3620866"/>
            <a:chExt cx="1019248" cy="914672"/>
          </a:xfrm>
        </p:grpSpPr>
        <p:pic>
          <p:nvPicPr>
            <p:cNvPr id="728" name="Picture 72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29" name="Rectangle 72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30" name="Group 729"/>
          <p:cNvGrpSpPr/>
          <p:nvPr/>
        </p:nvGrpSpPr>
        <p:grpSpPr>
          <a:xfrm>
            <a:off x="-1303178" y="4521060"/>
            <a:ext cx="1019248" cy="914672"/>
            <a:chOff x="-1561924" y="3620866"/>
            <a:chExt cx="1019248" cy="914672"/>
          </a:xfrm>
        </p:grpSpPr>
        <p:pic>
          <p:nvPicPr>
            <p:cNvPr id="731" name="Picture 73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32" name="Rectangle 73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33" name="Group 732"/>
          <p:cNvGrpSpPr/>
          <p:nvPr/>
        </p:nvGrpSpPr>
        <p:grpSpPr>
          <a:xfrm>
            <a:off x="-1328523" y="4516950"/>
            <a:ext cx="1019248" cy="914672"/>
            <a:chOff x="-1561924" y="3620866"/>
            <a:chExt cx="1019248" cy="914672"/>
          </a:xfrm>
        </p:grpSpPr>
        <p:pic>
          <p:nvPicPr>
            <p:cNvPr id="734" name="Picture 73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35" name="Rectangle 73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36" name="Group 735"/>
          <p:cNvGrpSpPr/>
          <p:nvPr/>
        </p:nvGrpSpPr>
        <p:grpSpPr>
          <a:xfrm>
            <a:off x="-1315942" y="4526081"/>
            <a:ext cx="1019248" cy="914672"/>
            <a:chOff x="-1561924" y="3620866"/>
            <a:chExt cx="1019248" cy="914672"/>
          </a:xfrm>
        </p:grpSpPr>
        <p:pic>
          <p:nvPicPr>
            <p:cNvPr id="737" name="Picture 73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38" name="Rectangle 73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39" name="Group 738"/>
          <p:cNvGrpSpPr/>
          <p:nvPr/>
        </p:nvGrpSpPr>
        <p:grpSpPr>
          <a:xfrm>
            <a:off x="-1320244" y="4516950"/>
            <a:ext cx="1019248" cy="914672"/>
            <a:chOff x="-1561924" y="3620866"/>
            <a:chExt cx="1019248" cy="914672"/>
          </a:xfrm>
        </p:grpSpPr>
        <p:pic>
          <p:nvPicPr>
            <p:cNvPr id="740" name="Picture 73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41" name="Rectangle 74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42" name="Group 741"/>
          <p:cNvGrpSpPr/>
          <p:nvPr/>
        </p:nvGrpSpPr>
        <p:grpSpPr>
          <a:xfrm>
            <a:off x="-1307663" y="4526081"/>
            <a:ext cx="1019248" cy="914672"/>
            <a:chOff x="-1561924" y="3620866"/>
            <a:chExt cx="1019248" cy="914672"/>
          </a:xfrm>
        </p:grpSpPr>
        <p:pic>
          <p:nvPicPr>
            <p:cNvPr id="743" name="Picture 74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44" name="Rectangle 74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45" name="Group 744"/>
          <p:cNvGrpSpPr/>
          <p:nvPr/>
        </p:nvGrpSpPr>
        <p:grpSpPr>
          <a:xfrm>
            <a:off x="-1333008" y="4521971"/>
            <a:ext cx="1019248" cy="914672"/>
            <a:chOff x="-1561924" y="3620866"/>
            <a:chExt cx="1019248" cy="914672"/>
          </a:xfrm>
        </p:grpSpPr>
        <p:pic>
          <p:nvPicPr>
            <p:cNvPr id="746" name="Picture 74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47" name="Rectangle 74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48" name="Group 747"/>
          <p:cNvGrpSpPr/>
          <p:nvPr/>
        </p:nvGrpSpPr>
        <p:grpSpPr>
          <a:xfrm>
            <a:off x="-1320427" y="4531102"/>
            <a:ext cx="1019248" cy="914672"/>
            <a:chOff x="-1561924" y="3620866"/>
            <a:chExt cx="1019248" cy="914672"/>
          </a:xfrm>
        </p:grpSpPr>
        <p:pic>
          <p:nvPicPr>
            <p:cNvPr id="749" name="Picture 74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50" name="Rectangle 74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51" name="Group 750"/>
          <p:cNvGrpSpPr/>
          <p:nvPr/>
        </p:nvGrpSpPr>
        <p:grpSpPr>
          <a:xfrm>
            <a:off x="-1337463" y="4498885"/>
            <a:ext cx="1019248" cy="914672"/>
            <a:chOff x="-1561924" y="3620866"/>
            <a:chExt cx="1019248" cy="914672"/>
          </a:xfrm>
        </p:grpSpPr>
        <p:pic>
          <p:nvPicPr>
            <p:cNvPr id="752" name="Picture 75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53" name="Rectangle 75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54" name="Group 753"/>
          <p:cNvGrpSpPr/>
          <p:nvPr/>
        </p:nvGrpSpPr>
        <p:grpSpPr>
          <a:xfrm>
            <a:off x="-1324882" y="4508016"/>
            <a:ext cx="1019248" cy="914672"/>
            <a:chOff x="-1561924" y="3620866"/>
            <a:chExt cx="1019248" cy="914672"/>
          </a:xfrm>
        </p:grpSpPr>
        <p:pic>
          <p:nvPicPr>
            <p:cNvPr id="755" name="Picture 75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56" name="Rectangle 75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57" name="Group 756"/>
          <p:cNvGrpSpPr/>
          <p:nvPr/>
        </p:nvGrpSpPr>
        <p:grpSpPr>
          <a:xfrm>
            <a:off x="-1350227" y="4503906"/>
            <a:ext cx="1019248" cy="914672"/>
            <a:chOff x="-1561924" y="3620866"/>
            <a:chExt cx="1019248" cy="914672"/>
          </a:xfrm>
        </p:grpSpPr>
        <p:pic>
          <p:nvPicPr>
            <p:cNvPr id="758" name="Picture 75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59" name="Rectangle 75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60" name="Group 759"/>
          <p:cNvGrpSpPr/>
          <p:nvPr/>
        </p:nvGrpSpPr>
        <p:grpSpPr>
          <a:xfrm>
            <a:off x="-1337646" y="4513037"/>
            <a:ext cx="1019248" cy="914672"/>
            <a:chOff x="-1561924" y="3620866"/>
            <a:chExt cx="1019248" cy="914672"/>
          </a:xfrm>
        </p:grpSpPr>
        <p:pic>
          <p:nvPicPr>
            <p:cNvPr id="761" name="Picture 76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62" name="Rectangle 76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63" name="Group 762"/>
          <p:cNvGrpSpPr/>
          <p:nvPr/>
        </p:nvGrpSpPr>
        <p:grpSpPr>
          <a:xfrm>
            <a:off x="-1341948" y="4503906"/>
            <a:ext cx="1019248" cy="914672"/>
            <a:chOff x="-1561924" y="3620866"/>
            <a:chExt cx="1019248" cy="914672"/>
          </a:xfrm>
        </p:grpSpPr>
        <p:pic>
          <p:nvPicPr>
            <p:cNvPr id="764" name="Picture 76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65" name="Rectangle 76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66" name="Group 765"/>
          <p:cNvGrpSpPr/>
          <p:nvPr/>
        </p:nvGrpSpPr>
        <p:grpSpPr>
          <a:xfrm>
            <a:off x="-1329367" y="4513037"/>
            <a:ext cx="1019248" cy="914672"/>
            <a:chOff x="-1561924" y="3620866"/>
            <a:chExt cx="1019248" cy="914672"/>
          </a:xfrm>
        </p:grpSpPr>
        <p:pic>
          <p:nvPicPr>
            <p:cNvPr id="767" name="Picture 76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68" name="Rectangle 76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69" name="Group 768"/>
          <p:cNvGrpSpPr/>
          <p:nvPr/>
        </p:nvGrpSpPr>
        <p:grpSpPr>
          <a:xfrm>
            <a:off x="-1354712" y="4508927"/>
            <a:ext cx="1019248" cy="914672"/>
            <a:chOff x="-1561924" y="3620866"/>
            <a:chExt cx="1019248" cy="914672"/>
          </a:xfrm>
        </p:grpSpPr>
        <p:pic>
          <p:nvPicPr>
            <p:cNvPr id="770" name="Picture 76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71" name="Rectangle 77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72" name="Group 771"/>
          <p:cNvGrpSpPr/>
          <p:nvPr/>
        </p:nvGrpSpPr>
        <p:grpSpPr>
          <a:xfrm>
            <a:off x="-1342131" y="4518058"/>
            <a:ext cx="1019248" cy="914672"/>
            <a:chOff x="-1561924" y="3620866"/>
            <a:chExt cx="1019248" cy="914672"/>
          </a:xfrm>
        </p:grpSpPr>
        <p:pic>
          <p:nvPicPr>
            <p:cNvPr id="773" name="Picture 77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74" name="Rectangle 77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75" name="Group 774"/>
          <p:cNvGrpSpPr/>
          <p:nvPr/>
        </p:nvGrpSpPr>
        <p:grpSpPr>
          <a:xfrm>
            <a:off x="-1295708" y="4502798"/>
            <a:ext cx="1019248" cy="914672"/>
            <a:chOff x="-1561924" y="3620866"/>
            <a:chExt cx="1019248" cy="914672"/>
          </a:xfrm>
        </p:grpSpPr>
        <p:pic>
          <p:nvPicPr>
            <p:cNvPr id="776" name="Picture 77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77" name="Rectangle 77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78" name="Group 777"/>
          <p:cNvGrpSpPr/>
          <p:nvPr/>
        </p:nvGrpSpPr>
        <p:grpSpPr>
          <a:xfrm>
            <a:off x="-1283127" y="4511929"/>
            <a:ext cx="1019248" cy="914672"/>
            <a:chOff x="-1561924" y="3620866"/>
            <a:chExt cx="1019248" cy="914672"/>
          </a:xfrm>
        </p:grpSpPr>
        <p:pic>
          <p:nvPicPr>
            <p:cNvPr id="779" name="Picture 77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80" name="Rectangle 77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81" name="Group 780"/>
          <p:cNvGrpSpPr/>
          <p:nvPr/>
        </p:nvGrpSpPr>
        <p:grpSpPr>
          <a:xfrm>
            <a:off x="-1308472" y="4507819"/>
            <a:ext cx="1019248" cy="914672"/>
            <a:chOff x="-1561924" y="3620866"/>
            <a:chExt cx="1019248" cy="914672"/>
          </a:xfrm>
        </p:grpSpPr>
        <p:pic>
          <p:nvPicPr>
            <p:cNvPr id="782" name="Picture 78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83" name="Rectangle 78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84" name="Group 783"/>
          <p:cNvGrpSpPr/>
          <p:nvPr/>
        </p:nvGrpSpPr>
        <p:grpSpPr>
          <a:xfrm>
            <a:off x="-1295891" y="4516950"/>
            <a:ext cx="1019248" cy="914672"/>
            <a:chOff x="-1561924" y="3620866"/>
            <a:chExt cx="1019248" cy="914672"/>
          </a:xfrm>
        </p:grpSpPr>
        <p:pic>
          <p:nvPicPr>
            <p:cNvPr id="785" name="Picture 78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86" name="Rectangle 78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87" name="Group 786"/>
          <p:cNvGrpSpPr/>
          <p:nvPr/>
        </p:nvGrpSpPr>
        <p:grpSpPr>
          <a:xfrm>
            <a:off x="-1300193" y="4507819"/>
            <a:ext cx="1019248" cy="914672"/>
            <a:chOff x="-1561924" y="3620866"/>
            <a:chExt cx="1019248" cy="914672"/>
          </a:xfrm>
        </p:grpSpPr>
        <p:pic>
          <p:nvPicPr>
            <p:cNvPr id="788" name="Picture 78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89" name="Rectangle 78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90" name="Group 789"/>
          <p:cNvGrpSpPr/>
          <p:nvPr/>
        </p:nvGrpSpPr>
        <p:grpSpPr>
          <a:xfrm>
            <a:off x="-1287612" y="4516950"/>
            <a:ext cx="1019248" cy="914672"/>
            <a:chOff x="-1561924" y="3620866"/>
            <a:chExt cx="1019248" cy="914672"/>
          </a:xfrm>
        </p:grpSpPr>
        <p:pic>
          <p:nvPicPr>
            <p:cNvPr id="791" name="Picture 79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92" name="Rectangle 79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93" name="Group 792"/>
          <p:cNvGrpSpPr/>
          <p:nvPr/>
        </p:nvGrpSpPr>
        <p:grpSpPr>
          <a:xfrm>
            <a:off x="-1312957" y="4512840"/>
            <a:ext cx="1019248" cy="914672"/>
            <a:chOff x="-1561924" y="3620866"/>
            <a:chExt cx="1019248" cy="914672"/>
          </a:xfrm>
        </p:grpSpPr>
        <p:pic>
          <p:nvPicPr>
            <p:cNvPr id="794" name="Picture 79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95" name="Rectangle 79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96" name="Group 795"/>
          <p:cNvGrpSpPr/>
          <p:nvPr/>
        </p:nvGrpSpPr>
        <p:grpSpPr>
          <a:xfrm>
            <a:off x="-1300376" y="4521971"/>
            <a:ext cx="1019248" cy="914672"/>
            <a:chOff x="-1561924" y="3620866"/>
            <a:chExt cx="1019248" cy="914672"/>
          </a:xfrm>
        </p:grpSpPr>
        <p:pic>
          <p:nvPicPr>
            <p:cNvPr id="797" name="Picture 79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798" name="Rectangle 79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99" name="Group 798"/>
          <p:cNvGrpSpPr/>
          <p:nvPr/>
        </p:nvGrpSpPr>
        <p:grpSpPr>
          <a:xfrm>
            <a:off x="-1317412" y="4489754"/>
            <a:ext cx="1019248" cy="914672"/>
            <a:chOff x="-1561924" y="3620866"/>
            <a:chExt cx="1019248" cy="914672"/>
          </a:xfrm>
        </p:grpSpPr>
        <p:pic>
          <p:nvPicPr>
            <p:cNvPr id="800" name="Picture 79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01" name="Rectangle 80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02" name="Group 801"/>
          <p:cNvGrpSpPr/>
          <p:nvPr/>
        </p:nvGrpSpPr>
        <p:grpSpPr>
          <a:xfrm>
            <a:off x="-1304831" y="4498885"/>
            <a:ext cx="1019248" cy="914672"/>
            <a:chOff x="-1561924" y="3620866"/>
            <a:chExt cx="1019248" cy="914672"/>
          </a:xfrm>
        </p:grpSpPr>
        <p:pic>
          <p:nvPicPr>
            <p:cNvPr id="803" name="Picture 80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04" name="Rectangle 80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05" name="Group 804"/>
          <p:cNvGrpSpPr/>
          <p:nvPr/>
        </p:nvGrpSpPr>
        <p:grpSpPr>
          <a:xfrm>
            <a:off x="-1330176" y="4494775"/>
            <a:ext cx="1019248" cy="914672"/>
            <a:chOff x="-1561924" y="3620866"/>
            <a:chExt cx="1019248" cy="914672"/>
          </a:xfrm>
        </p:grpSpPr>
        <p:pic>
          <p:nvPicPr>
            <p:cNvPr id="806" name="Picture 80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07" name="Rectangle 80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08" name="Group 807"/>
          <p:cNvGrpSpPr/>
          <p:nvPr/>
        </p:nvGrpSpPr>
        <p:grpSpPr>
          <a:xfrm>
            <a:off x="-1317595" y="4503906"/>
            <a:ext cx="1019248" cy="914672"/>
            <a:chOff x="-1561924" y="3620866"/>
            <a:chExt cx="1019248" cy="914672"/>
          </a:xfrm>
        </p:grpSpPr>
        <p:pic>
          <p:nvPicPr>
            <p:cNvPr id="809" name="Picture 80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10" name="Rectangle 80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11" name="Group 810"/>
          <p:cNvGrpSpPr/>
          <p:nvPr/>
        </p:nvGrpSpPr>
        <p:grpSpPr>
          <a:xfrm>
            <a:off x="-1321897" y="4494775"/>
            <a:ext cx="1019248" cy="914672"/>
            <a:chOff x="-1561924" y="3620866"/>
            <a:chExt cx="1019248" cy="914672"/>
          </a:xfrm>
        </p:grpSpPr>
        <p:pic>
          <p:nvPicPr>
            <p:cNvPr id="812" name="Picture 81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13" name="Rectangle 81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14" name="Group 813"/>
          <p:cNvGrpSpPr/>
          <p:nvPr/>
        </p:nvGrpSpPr>
        <p:grpSpPr>
          <a:xfrm>
            <a:off x="-1309316" y="4503906"/>
            <a:ext cx="1019248" cy="914672"/>
            <a:chOff x="-1561924" y="3620866"/>
            <a:chExt cx="1019248" cy="914672"/>
          </a:xfrm>
        </p:grpSpPr>
        <p:pic>
          <p:nvPicPr>
            <p:cNvPr id="815" name="Picture 81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16" name="Rectangle 81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17" name="Group 816"/>
          <p:cNvGrpSpPr/>
          <p:nvPr/>
        </p:nvGrpSpPr>
        <p:grpSpPr>
          <a:xfrm>
            <a:off x="-1334661" y="4499796"/>
            <a:ext cx="1019248" cy="914672"/>
            <a:chOff x="-1561924" y="3620866"/>
            <a:chExt cx="1019248" cy="914672"/>
          </a:xfrm>
        </p:grpSpPr>
        <p:pic>
          <p:nvPicPr>
            <p:cNvPr id="818" name="Picture 81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19" name="Rectangle 81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20" name="Group 819"/>
          <p:cNvGrpSpPr/>
          <p:nvPr/>
        </p:nvGrpSpPr>
        <p:grpSpPr>
          <a:xfrm>
            <a:off x="-1322080" y="4508927"/>
            <a:ext cx="1019248" cy="914672"/>
            <a:chOff x="-1561924" y="3620866"/>
            <a:chExt cx="1019248" cy="914672"/>
          </a:xfrm>
        </p:grpSpPr>
        <p:pic>
          <p:nvPicPr>
            <p:cNvPr id="821" name="Picture 82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22" name="Rectangle 82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23" name="Group 822"/>
          <p:cNvGrpSpPr/>
          <p:nvPr/>
        </p:nvGrpSpPr>
        <p:grpSpPr>
          <a:xfrm>
            <a:off x="-1310575" y="4489754"/>
            <a:ext cx="1019248" cy="914672"/>
            <a:chOff x="-1561924" y="3620866"/>
            <a:chExt cx="1019248" cy="914672"/>
          </a:xfrm>
        </p:grpSpPr>
        <p:pic>
          <p:nvPicPr>
            <p:cNvPr id="824" name="Picture 82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25" name="Rectangle 82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26" name="Group 825"/>
          <p:cNvGrpSpPr/>
          <p:nvPr/>
        </p:nvGrpSpPr>
        <p:grpSpPr>
          <a:xfrm>
            <a:off x="-1297994" y="4498885"/>
            <a:ext cx="1019248" cy="914672"/>
            <a:chOff x="-1561924" y="3620866"/>
            <a:chExt cx="1019248" cy="914672"/>
          </a:xfrm>
        </p:grpSpPr>
        <p:pic>
          <p:nvPicPr>
            <p:cNvPr id="827" name="Picture 82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28" name="Rectangle 82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29" name="Group 828"/>
          <p:cNvGrpSpPr/>
          <p:nvPr/>
        </p:nvGrpSpPr>
        <p:grpSpPr>
          <a:xfrm>
            <a:off x="-1323339" y="4494775"/>
            <a:ext cx="1019248" cy="914672"/>
            <a:chOff x="-1561924" y="3620866"/>
            <a:chExt cx="1019248" cy="914672"/>
          </a:xfrm>
        </p:grpSpPr>
        <p:pic>
          <p:nvPicPr>
            <p:cNvPr id="830" name="Picture 82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31" name="Rectangle 83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32" name="Group 831"/>
          <p:cNvGrpSpPr/>
          <p:nvPr/>
        </p:nvGrpSpPr>
        <p:grpSpPr>
          <a:xfrm>
            <a:off x="-1310758" y="4503906"/>
            <a:ext cx="1019248" cy="914672"/>
            <a:chOff x="-1561924" y="3620866"/>
            <a:chExt cx="1019248" cy="914672"/>
          </a:xfrm>
        </p:grpSpPr>
        <p:pic>
          <p:nvPicPr>
            <p:cNvPr id="833" name="Picture 83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34" name="Rectangle 83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35" name="Group 834"/>
          <p:cNvGrpSpPr/>
          <p:nvPr/>
        </p:nvGrpSpPr>
        <p:grpSpPr>
          <a:xfrm>
            <a:off x="-1315060" y="4494775"/>
            <a:ext cx="1019248" cy="914672"/>
            <a:chOff x="-1561924" y="3620866"/>
            <a:chExt cx="1019248" cy="914672"/>
          </a:xfrm>
        </p:grpSpPr>
        <p:pic>
          <p:nvPicPr>
            <p:cNvPr id="836" name="Picture 83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37" name="Rectangle 83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38" name="Group 837"/>
          <p:cNvGrpSpPr/>
          <p:nvPr/>
        </p:nvGrpSpPr>
        <p:grpSpPr>
          <a:xfrm>
            <a:off x="-1302479" y="4503906"/>
            <a:ext cx="1019248" cy="914672"/>
            <a:chOff x="-1561924" y="3620866"/>
            <a:chExt cx="1019248" cy="914672"/>
          </a:xfrm>
        </p:grpSpPr>
        <p:pic>
          <p:nvPicPr>
            <p:cNvPr id="839" name="Picture 83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40" name="Rectangle 83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41" name="Group 840"/>
          <p:cNvGrpSpPr/>
          <p:nvPr/>
        </p:nvGrpSpPr>
        <p:grpSpPr>
          <a:xfrm>
            <a:off x="-1327824" y="4499796"/>
            <a:ext cx="1019248" cy="914672"/>
            <a:chOff x="-1561924" y="3620866"/>
            <a:chExt cx="1019248" cy="914672"/>
          </a:xfrm>
        </p:grpSpPr>
        <p:pic>
          <p:nvPicPr>
            <p:cNvPr id="842" name="Picture 84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43" name="Rectangle 84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44" name="Group 843"/>
          <p:cNvGrpSpPr/>
          <p:nvPr/>
        </p:nvGrpSpPr>
        <p:grpSpPr>
          <a:xfrm>
            <a:off x="-1315243" y="4508927"/>
            <a:ext cx="1019248" cy="914672"/>
            <a:chOff x="-1561924" y="3620866"/>
            <a:chExt cx="1019248" cy="914672"/>
          </a:xfrm>
        </p:grpSpPr>
        <p:pic>
          <p:nvPicPr>
            <p:cNvPr id="845" name="Picture 84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46" name="Rectangle 84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47" name="Group 846"/>
          <p:cNvGrpSpPr/>
          <p:nvPr/>
        </p:nvGrpSpPr>
        <p:grpSpPr>
          <a:xfrm>
            <a:off x="-1332279" y="4476710"/>
            <a:ext cx="1019248" cy="914672"/>
            <a:chOff x="-1561924" y="3620866"/>
            <a:chExt cx="1019248" cy="914672"/>
          </a:xfrm>
        </p:grpSpPr>
        <p:pic>
          <p:nvPicPr>
            <p:cNvPr id="848" name="Picture 84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49" name="Rectangle 84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50" name="Group 849"/>
          <p:cNvGrpSpPr/>
          <p:nvPr/>
        </p:nvGrpSpPr>
        <p:grpSpPr>
          <a:xfrm>
            <a:off x="-1319698" y="4485841"/>
            <a:ext cx="1019248" cy="914672"/>
            <a:chOff x="-1561924" y="3620866"/>
            <a:chExt cx="1019248" cy="914672"/>
          </a:xfrm>
        </p:grpSpPr>
        <p:pic>
          <p:nvPicPr>
            <p:cNvPr id="851" name="Picture 85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52" name="Rectangle 85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53" name="Group 852"/>
          <p:cNvGrpSpPr/>
          <p:nvPr/>
        </p:nvGrpSpPr>
        <p:grpSpPr>
          <a:xfrm>
            <a:off x="-1345043" y="4481731"/>
            <a:ext cx="1019248" cy="914672"/>
            <a:chOff x="-1561924" y="3620866"/>
            <a:chExt cx="1019248" cy="914672"/>
          </a:xfrm>
        </p:grpSpPr>
        <p:pic>
          <p:nvPicPr>
            <p:cNvPr id="854" name="Picture 85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55" name="Rectangle 85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56" name="Group 855"/>
          <p:cNvGrpSpPr/>
          <p:nvPr/>
        </p:nvGrpSpPr>
        <p:grpSpPr>
          <a:xfrm>
            <a:off x="-1332462" y="4490862"/>
            <a:ext cx="1019248" cy="914672"/>
            <a:chOff x="-1561924" y="3620866"/>
            <a:chExt cx="1019248" cy="914672"/>
          </a:xfrm>
        </p:grpSpPr>
        <p:pic>
          <p:nvPicPr>
            <p:cNvPr id="857" name="Picture 85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58" name="Rectangle 85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59" name="Group 858"/>
          <p:cNvGrpSpPr/>
          <p:nvPr/>
        </p:nvGrpSpPr>
        <p:grpSpPr>
          <a:xfrm>
            <a:off x="-1336764" y="4481731"/>
            <a:ext cx="1019248" cy="914672"/>
            <a:chOff x="-1561924" y="3620866"/>
            <a:chExt cx="1019248" cy="914672"/>
          </a:xfrm>
        </p:grpSpPr>
        <p:pic>
          <p:nvPicPr>
            <p:cNvPr id="860" name="Picture 85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61" name="Rectangle 86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62" name="Group 861"/>
          <p:cNvGrpSpPr/>
          <p:nvPr/>
        </p:nvGrpSpPr>
        <p:grpSpPr>
          <a:xfrm>
            <a:off x="-1324183" y="4490862"/>
            <a:ext cx="1019248" cy="914672"/>
            <a:chOff x="-1561924" y="3620866"/>
            <a:chExt cx="1019248" cy="914672"/>
          </a:xfrm>
        </p:grpSpPr>
        <p:pic>
          <p:nvPicPr>
            <p:cNvPr id="863" name="Picture 86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64" name="Rectangle 86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65" name="Group 864"/>
          <p:cNvGrpSpPr/>
          <p:nvPr/>
        </p:nvGrpSpPr>
        <p:grpSpPr>
          <a:xfrm>
            <a:off x="-1349528" y="4486752"/>
            <a:ext cx="1019248" cy="914672"/>
            <a:chOff x="-1561924" y="3620866"/>
            <a:chExt cx="1019248" cy="914672"/>
          </a:xfrm>
        </p:grpSpPr>
        <p:pic>
          <p:nvPicPr>
            <p:cNvPr id="866" name="Picture 86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67" name="Rectangle 86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68" name="Group 867"/>
          <p:cNvGrpSpPr/>
          <p:nvPr/>
        </p:nvGrpSpPr>
        <p:grpSpPr>
          <a:xfrm>
            <a:off x="-1336947" y="4495883"/>
            <a:ext cx="1019248" cy="914672"/>
            <a:chOff x="-1561924" y="3620866"/>
            <a:chExt cx="1019248" cy="914672"/>
          </a:xfrm>
        </p:grpSpPr>
        <p:pic>
          <p:nvPicPr>
            <p:cNvPr id="869" name="Picture 86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870" name="Rectangle 86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71" name="Group 870"/>
          <p:cNvGrpSpPr/>
          <p:nvPr/>
        </p:nvGrpSpPr>
        <p:grpSpPr>
          <a:xfrm>
            <a:off x="-1025557" y="1966680"/>
            <a:ext cx="597994" cy="863943"/>
            <a:chOff x="1994400" y="4454521"/>
            <a:chExt cx="601866" cy="932871"/>
          </a:xfrm>
        </p:grpSpPr>
        <p:pic>
          <p:nvPicPr>
            <p:cNvPr id="872" name="Picture 87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73" name="Picture 87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74" name="Group 873"/>
          <p:cNvGrpSpPr/>
          <p:nvPr/>
        </p:nvGrpSpPr>
        <p:grpSpPr>
          <a:xfrm>
            <a:off x="-1017697" y="1964209"/>
            <a:ext cx="597994" cy="863943"/>
            <a:chOff x="1994400" y="4454521"/>
            <a:chExt cx="601866" cy="932871"/>
          </a:xfrm>
        </p:grpSpPr>
        <p:pic>
          <p:nvPicPr>
            <p:cNvPr id="875" name="Picture 87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76" name="Picture 87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77" name="Group 876"/>
          <p:cNvGrpSpPr/>
          <p:nvPr/>
        </p:nvGrpSpPr>
        <p:grpSpPr>
          <a:xfrm>
            <a:off x="-1040400" y="1951301"/>
            <a:ext cx="597994" cy="863943"/>
            <a:chOff x="1994400" y="4454521"/>
            <a:chExt cx="601866" cy="932871"/>
          </a:xfrm>
        </p:grpSpPr>
        <p:pic>
          <p:nvPicPr>
            <p:cNvPr id="878" name="Picture 87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79" name="Picture 87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80" name="Group 879"/>
          <p:cNvGrpSpPr/>
          <p:nvPr/>
        </p:nvGrpSpPr>
        <p:grpSpPr>
          <a:xfrm>
            <a:off x="-1044745" y="1947978"/>
            <a:ext cx="597994" cy="863943"/>
            <a:chOff x="1994400" y="4454521"/>
            <a:chExt cx="601866" cy="932871"/>
          </a:xfrm>
        </p:grpSpPr>
        <p:pic>
          <p:nvPicPr>
            <p:cNvPr id="881" name="Picture 88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82" name="Picture 88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83" name="Group 882"/>
          <p:cNvGrpSpPr/>
          <p:nvPr/>
        </p:nvGrpSpPr>
        <p:grpSpPr>
          <a:xfrm>
            <a:off x="-1023233" y="1980687"/>
            <a:ext cx="597994" cy="863943"/>
            <a:chOff x="1994400" y="4454521"/>
            <a:chExt cx="601866" cy="932871"/>
          </a:xfrm>
        </p:grpSpPr>
        <p:pic>
          <p:nvPicPr>
            <p:cNvPr id="884" name="Picture 88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85" name="Picture 88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86" name="Group 885"/>
          <p:cNvGrpSpPr/>
          <p:nvPr/>
        </p:nvGrpSpPr>
        <p:grpSpPr>
          <a:xfrm>
            <a:off x="-1036885" y="1953465"/>
            <a:ext cx="597994" cy="863943"/>
            <a:chOff x="1994400" y="4454521"/>
            <a:chExt cx="601866" cy="932871"/>
          </a:xfrm>
        </p:grpSpPr>
        <p:pic>
          <p:nvPicPr>
            <p:cNvPr id="887" name="Picture 88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88" name="Picture 88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89" name="Group 888"/>
          <p:cNvGrpSpPr/>
          <p:nvPr/>
        </p:nvGrpSpPr>
        <p:grpSpPr>
          <a:xfrm>
            <a:off x="-1049991" y="1956175"/>
            <a:ext cx="597994" cy="863943"/>
            <a:chOff x="1994400" y="4454521"/>
            <a:chExt cx="601866" cy="932871"/>
          </a:xfrm>
        </p:grpSpPr>
        <p:pic>
          <p:nvPicPr>
            <p:cNvPr id="890" name="Picture 88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91" name="Picture 89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92" name="Group 891"/>
          <p:cNvGrpSpPr/>
          <p:nvPr/>
        </p:nvGrpSpPr>
        <p:grpSpPr>
          <a:xfrm>
            <a:off x="-1039209" y="1941621"/>
            <a:ext cx="597994" cy="863943"/>
            <a:chOff x="1994400" y="4454521"/>
            <a:chExt cx="601866" cy="932871"/>
          </a:xfrm>
        </p:grpSpPr>
        <p:pic>
          <p:nvPicPr>
            <p:cNvPr id="893" name="Picture 89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94" name="Picture 89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95" name="Group 894"/>
          <p:cNvGrpSpPr/>
          <p:nvPr/>
        </p:nvGrpSpPr>
        <p:grpSpPr>
          <a:xfrm>
            <a:off x="-1023233" y="1942492"/>
            <a:ext cx="597994" cy="863943"/>
            <a:chOff x="1994400" y="4454521"/>
            <a:chExt cx="601866" cy="932871"/>
          </a:xfrm>
        </p:grpSpPr>
        <p:pic>
          <p:nvPicPr>
            <p:cNvPr id="896" name="Picture 89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897" name="Picture 89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898" name="Group 897"/>
          <p:cNvGrpSpPr/>
          <p:nvPr/>
        </p:nvGrpSpPr>
        <p:grpSpPr>
          <a:xfrm>
            <a:off x="-1025557" y="1948613"/>
            <a:ext cx="597994" cy="863943"/>
            <a:chOff x="1994400" y="4454521"/>
            <a:chExt cx="601866" cy="932871"/>
          </a:xfrm>
        </p:grpSpPr>
        <p:pic>
          <p:nvPicPr>
            <p:cNvPr id="899" name="Picture 89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00" name="Picture 89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01" name="Group 900"/>
          <p:cNvGrpSpPr/>
          <p:nvPr/>
        </p:nvGrpSpPr>
        <p:grpSpPr>
          <a:xfrm>
            <a:off x="-1034015" y="1958750"/>
            <a:ext cx="597994" cy="863943"/>
            <a:chOff x="1994400" y="4454521"/>
            <a:chExt cx="601866" cy="932871"/>
          </a:xfrm>
        </p:grpSpPr>
        <p:pic>
          <p:nvPicPr>
            <p:cNvPr id="902" name="Picture 90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03" name="Picture 90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04" name="Group 903"/>
          <p:cNvGrpSpPr/>
          <p:nvPr/>
        </p:nvGrpSpPr>
        <p:grpSpPr>
          <a:xfrm>
            <a:off x="-1026155" y="1956279"/>
            <a:ext cx="597994" cy="863943"/>
            <a:chOff x="1994400" y="4454521"/>
            <a:chExt cx="601866" cy="932871"/>
          </a:xfrm>
        </p:grpSpPr>
        <p:pic>
          <p:nvPicPr>
            <p:cNvPr id="905" name="Picture 90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06" name="Picture 90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07" name="Group 906"/>
          <p:cNvGrpSpPr/>
          <p:nvPr/>
        </p:nvGrpSpPr>
        <p:grpSpPr>
          <a:xfrm>
            <a:off x="-1048858" y="1943371"/>
            <a:ext cx="597994" cy="863943"/>
            <a:chOff x="1994400" y="4454521"/>
            <a:chExt cx="601866" cy="932871"/>
          </a:xfrm>
        </p:grpSpPr>
        <p:pic>
          <p:nvPicPr>
            <p:cNvPr id="908" name="Picture 90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09" name="Picture 90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10" name="Group 909"/>
          <p:cNvGrpSpPr/>
          <p:nvPr/>
        </p:nvGrpSpPr>
        <p:grpSpPr>
          <a:xfrm>
            <a:off x="-1053203" y="1940048"/>
            <a:ext cx="597994" cy="863943"/>
            <a:chOff x="1994400" y="4454521"/>
            <a:chExt cx="601866" cy="932871"/>
          </a:xfrm>
        </p:grpSpPr>
        <p:pic>
          <p:nvPicPr>
            <p:cNvPr id="911" name="Picture 91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12" name="Picture 91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13" name="Group 912"/>
          <p:cNvGrpSpPr/>
          <p:nvPr/>
        </p:nvGrpSpPr>
        <p:grpSpPr>
          <a:xfrm>
            <a:off x="-1031691" y="1972757"/>
            <a:ext cx="597994" cy="863943"/>
            <a:chOff x="1994400" y="4454521"/>
            <a:chExt cx="601866" cy="932871"/>
          </a:xfrm>
        </p:grpSpPr>
        <p:pic>
          <p:nvPicPr>
            <p:cNvPr id="914" name="Picture 91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15" name="Picture 91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16" name="Group 915"/>
          <p:cNvGrpSpPr/>
          <p:nvPr/>
        </p:nvGrpSpPr>
        <p:grpSpPr>
          <a:xfrm>
            <a:off x="-1045343" y="1945535"/>
            <a:ext cx="597994" cy="863943"/>
            <a:chOff x="1994400" y="4454521"/>
            <a:chExt cx="601866" cy="932871"/>
          </a:xfrm>
        </p:grpSpPr>
        <p:pic>
          <p:nvPicPr>
            <p:cNvPr id="917" name="Picture 91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18" name="Picture 91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19" name="Group 918"/>
          <p:cNvGrpSpPr/>
          <p:nvPr/>
        </p:nvGrpSpPr>
        <p:grpSpPr>
          <a:xfrm>
            <a:off x="-1058449" y="1948245"/>
            <a:ext cx="597994" cy="863943"/>
            <a:chOff x="1994400" y="4454521"/>
            <a:chExt cx="601866" cy="932871"/>
          </a:xfrm>
        </p:grpSpPr>
        <p:pic>
          <p:nvPicPr>
            <p:cNvPr id="920" name="Picture 91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21" name="Picture 92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22" name="Group 921"/>
          <p:cNvGrpSpPr/>
          <p:nvPr/>
        </p:nvGrpSpPr>
        <p:grpSpPr>
          <a:xfrm>
            <a:off x="-1047667" y="1933691"/>
            <a:ext cx="597994" cy="863943"/>
            <a:chOff x="1994400" y="4454521"/>
            <a:chExt cx="601866" cy="932871"/>
          </a:xfrm>
        </p:grpSpPr>
        <p:pic>
          <p:nvPicPr>
            <p:cNvPr id="923" name="Picture 92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24" name="Picture 92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25" name="Group 924"/>
          <p:cNvGrpSpPr/>
          <p:nvPr/>
        </p:nvGrpSpPr>
        <p:grpSpPr>
          <a:xfrm>
            <a:off x="-1031691" y="1934562"/>
            <a:ext cx="597994" cy="863943"/>
            <a:chOff x="1994400" y="4454521"/>
            <a:chExt cx="601866" cy="932871"/>
          </a:xfrm>
        </p:grpSpPr>
        <p:pic>
          <p:nvPicPr>
            <p:cNvPr id="926" name="Picture 92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27" name="Picture 92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28" name="Group 927"/>
          <p:cNvGrpSpPr/>
          <p:nvPr/>
        </p:nvGrpSpPr>
        <p:grpSpPr>
          <a:xfrm>
            <a:off x="-1034015" y="1940683"/>
            <a:ext cx="597994" cy="863943"/>
            <a:chOff x="1994400" y="4454521"/>
            <a:chExt cx="601866" cy="932871"/>
          </a:xfrm>
        </p:grpSpPr>
        <p:pic>
          <p:nvPicPr>
            <p:cNvPr id="929" name="Picture 92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30" name="Picture 92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31" name="Group 930"/>
          <p:cNvGrpSpPr/>
          <p:nvPr/>
        </p:nvGrpSpPr>
        <p:grpSpPr>
          <a:xfrm>
            <a:off x="-1030120" y="1963089"/>
            <a:ext cx="597994" cy="863943"/>
            <a:chOff x="1994400" y="4454521"/>
            <a:chExt cx="601866" cy="932871"/>
          </a:xfrm>
        </p:grpSpPr>
        <p:pic>
          <p:nvPicPr>
            <p:cNvPr id="932" name="Picture 93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33" name="Picture 93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34" name="Group 933"/>
          <p:cNvGrpSpPr/>
          <p:nvPr/>
        </p:nvGrpSpPr>
        <p:grpSpPr>
          <a:xfrm>
            <a:off x="-1022260" y="1960618"/>
            <a:ext cx="597994" cy="863943"/>
            <a:chOff x="1994400" y="4454521"/>
            <a:chExt cx="601866" cy="932871"/>
          </a:xfrm>
        </p:grpSpPr>
        <p:pic>
          <p:nvPicPr>
            <p:cNvPr id="935" name="Picture 93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36" name="Picture 93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37" name="Group 936"/>
          <p:cNvGrpSpPr/>
          <p:nvPr/>
        </p:nvGrpSpPr>
        <p:grpSpPr>
          <a:xfrm>
            <a:off x="-1044963" y="1947710"/>
            <a:ext cx="597994" cy="863943"/>
            <a:chOff x="1994400" y="4454521"/>
            <a:chExt cx="601866" cy="932871"/>
          </a:xfrm>
        </p:grpSpPr>
        <p:pic>
          <p:nvPicPr>
            <p:cNvPr id="938" name="Picture 93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39" name="Picture 93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40" name="Group 939"/>
          <p:cNvGrpSpPr/>
          <p:nvPr/>
        </p:nvGrpSpPr>
        <p:grpSpPr>
          <a:xfrm>
            <a:off x="-1049308" y="1944387"/>
            <a:ext cx="597994" cy="863943"/>
            <a:chOff x="1994400" y="4454521"/>
            <a:chExt cx="601866" cy="932871"/>
          </a:xfrm>
        </p:grpSpPr>
        <p:pic>
          <p:nvPicPr>
            <p:cNvPr id="941" name="Picture 94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42" name="Picture 94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43" name="Group 942"/>
          <p:cNvGrpSpPr/>
          <p:nvPr/>
        </p:nvGrpSpPr>
        <p:grpSpPr>
          <a:xfrm>
            <a:off x="-1027796" y="1977096"/>
            <a:ext cx="597994" cy="863943"/>
            <a:chOff x="1994400" y="4454521"/>
            <a:chExt cx="601866" cy="932871"/>
          </a:xfrm>
        </p:grpSpPr>
        <p:pic>
          <p:nvPicPr>
            <p:cNvPr id="944" name="Picture 94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45" name="Picture 94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46" name="Group 945"/>
          <p:cNvGrpSpPr/>
          <p:nvPr/>
        </p:nvGrpSpPr>
        <p:grpSpPr>
          <a:xfrm>
            <a:off x="-1041448" y="1949874"/>
            <a:ext cx="597994" cy="863943"/>
            <a:chOff x="1994400" y="4454521"/>
            <a:chExt cx="601866" cy="932871"/>
          </a:xfrm>
        </p:grpSpPr>
        <p:pic>
          <p:nvPicPr>
            <p:cNvPr id="947" name="Picture 94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48" name="Picture 94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49" name="Group 948"/>
          <p:cNvGrpSpPr/>
          <p:nvPr/>
        </p:nvGrpSpPr>
        <p:grpSpPr>
          <a:xfrm>
            <a:off x="-1054554" y="1952584"/>
            <a:ext cx="597994" cy="863943"/>
            <a:chOff x="1994400" y="4454521"/>
            <a:chExt cx="601866" cy="932871"/>
          </a:xfrm>
        </p:grpSpPr>
        <p:pic>
          <p:nvPicPr>
            <p:cNvPr id="950" name="Picture 94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51" name="Picture 95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52" name="Group 951"/>
          <p:cNvGrpSpPr/>
          <p:nvPr/>
        </p:nvGrpSpPr>
        <p:grpSpPr>
          <a:xfrm>
            <a:off x="-1043772" y="1938030"/>
            <a:ext cx="597994" cy="863943"/>
            <a:chOff x="1994400" y="4454521"/>
            <a:chExt cx="601866" cy="932871"/>
          </a:xfrm>
        </p:grpSpPr>
        <p:pic>
          <p:nvPicPr>
            <p:cNvPr id="953" name="Picture 95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54" name="Picture 95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55" name="Group 954"/>
          <p:cNvGrpSpPr/>
          <p:nvPr/>
        </p:nvGrpSpPr>
        <p:grpSpPr>
          <a:xfrm>
            <a:off x="-1027796" y="1938901"/>
            <a:ext cx="597994" cy="863943"/>
            <a:chOff x="1994400" y="4454521"/>
            <a:chExt cx="601866" cy="932871"/>
          </a:xfrm>
        </p:grpSpPr>
        <p:pic>
          <p:nvPicPr>
            <p:cNvPr id="956" name="Picture 95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57" name="Picture 95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58" name="Group 957"/>
          <p:cNvGrpSpPr/>
          <p:nvPr/>
        </p:nvGrpSpPr>
        <p:grpSpPr>
          <a:xfrm>
            <a:off x="-1030120" y="1945022"/>
            <a:ext cx="597994" cy="863943"/>
            <a:chOff x="1994400" y="4454521"/>
            <a:chExt cx="601866" cy="932871"/>
          </a:xfrm>
        </p:grpSpPr>
        <p:pic>
          <p:nvPicPr>
            <p:cNvPr id="959" name="Picture 95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60" name="Picture 95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61" name="Group 960"/>
          <p:cNvGrpSpPr/>
          <p:nvPr/>
        </p:nvGrpSpPr>
        <p:grpSpPr>
          <a:xfrm>
            <a:off x="-1025070" y="1948829"/>
            <a:ext cx="597994" cy="863943"/>
            <a:chOff x="1994400" y="4454521"/>
            <a:chExt cx="601866" cy="932871"/>
          </a:xfrm>
        </p:grpSpPr>
        <p:pic>
          <p:nvPicPr>
            <p:cNvPr id="962" name="Picture 96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63" name="Picture 96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64" name="Group 963"/>
          <p:cNvGrpSpPr/>
          <p:nvPr/>
        </p:nvGrpSpPr>
        <p:grpSpPr>
          <a:xfrm>
            <a:off x="-1017210" y="1946358"/>
            <a:ext cx="597994" cy="863943"/>
            <a:chOff x="1994400" y="4454521"/>
            <a:chExt cx="601866" cy="932871"/>
          </a:xfrm>
        </p:grpSpPr>
        <p:pic>
          <p:nvPicPr>
            <p:cNvPr id="965" name="Picture 96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66" name="Picture 96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67" name="Group 966"/>
          <p:cNvGrpSpPr/>
          <p:nvPr/>
        </p:nvGrpSpPr>
        <p:grpSpPr>
          <a:xfrm>
            <a:off x="-1039913" y="1933450"/>
            <a:ext cx="597994" cy="863943"/>
            <a:chOff x="1994400" y="4454521"/>
            <a:chExt cx="601866" cy="932871"/>
          </a:xfrm>
        </p:grpSpPr>
        <p:pic>
          <p:nvPicPr>
            <p:cNvPr id="968" name="Picture 96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69" name="Picture 96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70" name="Group 969"/>
          <p:cNvGrpSpPr/>
          <p:nvPr/>
        </p:nvGrpSpPr>
        <p:grpSpPr>
          <a:xfrm>
            <a:off x="-1044258" y="1930127"/>
            <a:ext cx="597994" cy="863943"/>
            <a:chOff x="1994400" y="4454521"/>
            <a:chExt cx="601866" cy="932871"/>
          </a:xfrm>
        </p:grpSpPr>
        <p:pic>
          <p:nvPicPr>
            <p:cNvPr id="971" name="Picture 97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72" name="Picture 97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73" name="Group 972"/>
          <p:cNvGrpSpPr/>
          <p:nvPr/>
        </p:nvGrpSpPr>
        <p:grpSpPr>
          <a:xfrm>
            <a:off x="-1022746" y="1962836"/>
            <a:ext cx="597994" cy="863943"/>
            <a:chOff x="1994400" y="4454521"/>
            <a:chExt cx="601866" cy="932871"/>
          </a:xfrm>
        </p:grpSpPr>
        <p:pic>
          <p:nvPicPr>
            <p:cNvPr id="974" name="Picture 97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75" name="Picture 97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76" name="Group 975"/>
          <p:cNvGrpSpPr/>
          <p:nvPr/>
        </p:nvGrpSpPr>
        <p:grpSpPr>
          <a:xfrm>
            <a:off x="-1036398" y="1935614"/>
            <a:ext cx="597994" cy="863943"/>
            <a:chOff x="1994400" y="4454521"/>
            <a:chExt cx="601866" cy="932871"/>
          </a:xfrm>
        </p:grpSpPr>
        <p:pic>
          <p:nvPicPr>
            <p:cNvPr id="977" name="Picture 97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78" name="Picture 97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79" name="Group 978"/>
          <p:cNvGrpSpPr/>
          <p:nvPr/>
        </p:nvGrpSpPr>
        <p:grpSpPr>
          <a:xfrm>
            <a:off x="-1049504" y="1938324"/>
            <a:ext cx="597994" cy="863943"/>
            <a:chOff x="1994400" y="4454521"/>
            <a:chExt cx="601866" cy="932871"/>
          </a:xfrm>
        </p:grpSpPr>
        <p:pic>
          <p:nvPicPr>
            <p:cNvPr id="980" name="Picture 97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81" name="Picture 98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82" name="Group 981"/>
          <p:cNvGrpSpPr/>
          <p:nvPr/>
        </p:nvGrpSpPr>
        <p:grpSpPr>
          <a:xfrm>
            <a:off x="-1038722" y="1923770"/>
            <a:ext cx="597994" cy="863943"/>
            <a:chOff x="1994400" y="4454521"/>
            <a:chExt cx="601866" cy="932871"/>
          </a:xfrm>
        </p:grpSpPr>
        <p:pic>
          <p:nvPicPr>
            <p:cNvPr id="983" name="Picture 98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84" name="Picture 98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85" name="Group 984"/>
          <p:cNvGrpSpPr/>
          <p:nvPr/>
        </p:nvGrpSpPr>
        <p:grpSpPr>
          <a:xfrm>
            <a:off x="-1022746" y="1924641"/>
            <a:ext cx="597994" cy="863943"/>
            <a:chOff x="1994400" y="4454521"/>
            <a:chExt cx="601866" cy="932871"/>
          </a:xfrm>
        </p:grpSpPr>
        <p:pic>
          <p:nvPicPr>
            <p:cNvPr id="986" name="Picture 98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87" name="Picture 98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88" name="Group 987"/>
          <p:cNvGrpSpPr/>
          <p:nvPr/>
        </p:nvGrpSpPr>
        <p:grpSpPr>
          <a:xfrm>
            <a:off x="-1025070" y="1930762"/>
            <a:ext cx="597994" cy="863943"/>
            <a:chOff x="1994400" y="4454521"/>
            <a:chExt cx="601866" cy="932871"/>
          </a:xfrm>
        </p:grpSpPr>
        <p:pic>
          <p:nvPicPr>
            <p:cNvPr id="989" name="Picture 98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990" name="Picture 98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991" name="Group 990"/>
          <p:cNvGrpSpPr/>
          <p:nvPr/>
        </p:nvGrpSpPr>
        <p:grpSpPr>
          <a:xfrm>
            <a:off x="-1260131" y="3198225"/>
            <a:ext cx="1019248" cy="884493"/>
            <a:chOff x="7371850" y="54928"/>
            <a:chExt cx="1158949" cy="936122"/>
          </a:xfrm>
        </p:grpSpPr>
        <p:sp>
          <p:nvSpPr>
            <p:cNvPr id="992" name="Rectangle 991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93" name="Group 992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94" name="Picture 993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995" name="&quot;No&quot; Symbol 994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96" name="Group 995"/>
          <p:cNvGrpSpPr/>
          <p:nvPr/>
        </p:nvGrpSpPr>
        <p:grpSpPr>
          <a:xfrm>
            <a:off x="-1268330" y="3188379"/>
            <a:ext cx="1019248" cy="884493"/>
            <a:chOff x="7371850" y="54928"/>
            <a:chExt cx="1158949" cy="936122"/>
          </a:xfrm>
        </p:grpSpPr>
        <p:sp>
          <p:nvSpPr>
            <p:cNvPr id="997" name="Rectangle 996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998" name="Group 997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999" name="Picture 998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00" name="&quot;No&quot; Symbol 999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01" name="Group 1000"/>
          <p:cNvGrpSpPr/>
          <p:nvPr/>
        </p:nvGrpSpPr>
        <p:grpSpPr>
          <a:xfrm>
            <a:off x="-1296510" y="4511461"/>
            <a:ext cx="1019248" cy="914672"/>
            <a:chOff x="-1561924" y="3620866"/>
            <a:chExt cx="1019248" cy="914672"/>
          </a:xfrm>
        </p:grpSpPr>
        <p:pic>
          <p:nvPicPr>
            <p:cNvPr id="1002" name="Picture 100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003" name="Rectangle 100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004" name="Group 1003"/>
          <p:cNvGrpSpPr/>
          <p:nvPr/>
        </p:nvGrpSpPr>
        <p:grpSpPr>
          <a:xfrm>
            <a:off x="-1253598" y="3213438"/>
            <a:ext cx="1019248" cy="884493"/>
            <a:chOff x="7371850" y="54928"/>
            <a:chExt cx="1158949" cy="936122"/>
          </a:xfrm>
        </p:grpSpPr>
        <p:sp>
          <p:nvSpPr>
            <p:cNvPr id="1005" name="Rectangle 100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06" name="Group 100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07" name="Picture 100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08" name="&quot;No&quot; Symbol 100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09" name="Group 1008"/>
          <p:cNvGrpSpPr/>
          <p:nvPr/>
        </p:nvGrpSpPr>
        <p:grpSpPr>
          <a:xfrm>
            <a:off x="-1261797" y="3203592"/>
            <a:ext cx="1019248" cy="884493"/>
            <a:chOff x="7371850" y="54928"/>
            <a:chExt cx="1158949" cy="936122"/>
          </a:xfrm>
        </p:grpSpPr>
        <p:sp>
          <p:nvSpPr>
            <p:cNvPr id="1010" name="Rectangle 100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11" name="Group 101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12" name="Picture 101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13" name="&quot;No&quot; Symbol 101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14" name="Group 1013"/>
          <p:cNvGrpSpPr/>
          <p:nvPr/>
        </p:nvGrpSpPr>
        <p:grpSpPr>
          <a:xfrm>
            <a:off x="-1255014" y="3210923"/>
            <a:ext cx="1019248" cy="884493"/>
            <a:chOff x="7371850" y="54928"/>
            <a:chExt cx="1158949" cy="936122"/>
          </a:xfrm>
        </p:grpSpPr>
        <p:sp>
          <p:nvSpPr>
            <p:cNvPr id="1015" name="Rectangle 101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16" name="Group 101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17" name="Picture 101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18" name="&quot;No&quot; Symbol 101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19" name="Group 1018"/>
          <p:cNvGrpSpPr/>
          <p:nvPr/>
        </p:nvGrpSpPr>
        <p:grpSpPr>
          <a:xfrm>
            <a:off x="-1263213" y="3201077"/>
            <a:ext cx="1019248" cy="884493"/>
            <a:chOff x="7371850" y="54928"/>
            <a:chExt cx="1158949" cy="936122"/>
          </a:xfrm>
        </p:grpSpPr>
        <p:sp>
          <p:nvSpPr>
            <p:cNvPr id="1020" name="Rectangle 101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21" name="Group 102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22" name="Picture 102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23" name="&quot;No&quot; Symbol 102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24" name="Group 1023"/>
          <p:cNvGrpSpPr/>
          <p:nvPr/>
        </p:nvGrpSpPr>
        <p:grpSpPr>
          <a:xfrm>
            <a:off x="-1248481" y="3226136"/>
            <a:ext cx="1019248" cy="884493"/>
            <a:chOff x="7371850" y="54928"/>
            <a:chExt cx="1158949" cy="936122"/>
          </a:xfrm>
        </p:grpSpPr>
        <p:sp>
          <p:nvSpPr>
            <p:cNvPr id="1025" name="Rectangle 102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26" name="Group 102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27" name="Picture 102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28" name="&quot;No&quot; Symbol 102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29" name="Group 1028"/>
          <p:cNvGrpSpPr/>
          <p:nvPr/>
        </p:nvGrpSpPr>
        <p:grpSpPr>
          <a:xfrm>
            <a:off x="-1256680" y="3216290"/>
            <a:ext cx="1019248" cy="884493"/>
            <a:chOff x="7371850" y="54928"/>
            <a:chExt cx="1158949" cy="936122"/>
          </a:xfrm>
        </p:grpSpPr>
        <p:sp>
          <p:nvSpPr>
            <p:cNvPr id="1030" name="Rectangle 102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31" name="Group 103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32" name="Picture 103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33" name="&quot;No&quot; Symbol 103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34" name="Group 1033"/>
          <p:cNvGrpSpPr/>
          <p:nvPr/>
        </p:nvGrpSpPr>
        <p:grpSpPr>
          <a:xfrm>
            <a:off x="-1263213" y="3210923"/>
            <a:ext cx="1019248" cy="884493"/>
            <a:chOff x="7371850" y="54928"/>
            <a:chExt cx="1158949" cy="936122"/>
          </a:xfrm>
        </p:grpSpPr>
        <p:sp>
          <p:nvSpPr>
            <p:cNvPr id="1035" name="Rectangle 103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36" name="Group 103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37" name="Picture 103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38" name="&quot;No&quot; Symbol 103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39" name="Group 1038"/>
          <p:cNvGrpSpPr/>
          <p:nvPr/>
        </p:nvGrpSpPr>
        <p:grpSpPr>
          <a:xfrm>
            <a:off x="-1271412" y="3201077"/>
            <a:ext cx="1019248" cy="884493"/>
            <a:chOff x="7371850" y="54928"/>
            <a:chExt cx="1158949" cy="936122"/>
          </a:xfrm>
        </p:grpSpPr>
        <p:sp>
          <p:nvSpPr>
            <p:cNvPr id="1040" name="Rectangle 103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41" name="Group 104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42" name="Picture 104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43" name="&quot;No&quot; Symbol 104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44" name="Group 1043"/>
          <p:cNvGrpSpPr/>
          <p:nvPr/>
        </p:nvGrpSpPr>
        <p:grpSpPr>
          <a:xfrm>
            <a:off x="-1256680" y="3226136"/>
            <a:ext cx="1019248" cy="884493"/>
            <a:chOff x="7371850" y="54928"/>
            <a:chExt cx="1158949" cy="936122"/>
          </a:xfrm>
        </p:grpSpPr>
        <p:sp>
          <p:nvSpPr>
            <p:cNvPr id="1045" name="Rectangle 104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46" name="Group 104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47" name="Picture 104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48" name="&quot;No&quot; Symbol 104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49" name="Group 1048"/>
          <p:cNvGrpSpPr/>
          <p:nvPr/>
        </p:nvGrpSpPr>
        <p:grpSpPr>
          <a:xfrm>
            <a:off x="-1264879" y="3216290"/>
            <a:ext cx="1019248" cy="884493"/>
            <a:chOff x="7371850" y="54928"/>
            <a:chExt cx="1158949" cy="936122"/>
          </a:xfrm>
        </p:grpSpPr>
        <p:sp>
          <p:nvSpPr>
            <p:cNvPr id="1050" name="Rectangle 104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51" name="Group 105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52" name="Picture 105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53" name="&quot;No&quot; Symbol 105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54" name="Group 1053"/>
          <p:cNvGrpSpPr/>
          <p:nvPr/>
        </p:nvGrpSpPr>
        <p:grpSpPr>
          <a:xfrm>
            <a:off x="-1258096" y="3223621"/>
            <a:ext cx="1019248" cy="884493"/>
            <a:chOff x="7371850" y="54928"/>
            <a:chExt cx="1158949" cy="936122"/>
          </a:xfrm>
        </p:grpSpPr>
        <p:sp>
          <p:nvSpPr>
            <p:cNvPr id="1055" name="Rectangle 105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56" name="Group 105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57" name="Picture 105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58" name="&quot;No&quot; Symbol 105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59" name="Group 1058"/>
          <p:cNvGrpSpPr/>
          <p:nvPr/>
        </p:nvGrpSpPr>
        <p:grpSpPr>
          <a:xfrm>
            <a:off x="-1266295" y="3213775"/>
            <a:ext cx="1019248" cy="884493"/>
            <a:chOff x="7371850" y="54928"/>
            <a:chExt cx="1158949" cy="936122"/>
          </a:xfrm>
        </p:grpSpPr>
        <p:sp>
          <p:nvSpPr>
            <p:cNvPr id="1060" name="Rectangle 105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61" name="Group 106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62" name="Picture 106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63" name="&quot;No&quot; Symbol 106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64" name="Group 1063"/>
          <p:cNvGrpSpPr/>
          <p:nvPr/>
        </p:nvGrpSpPr>
        <p:grpSpPr>
          <a:xfrm>
            <a:off x="-1251563" y="3238834"/>
            <a:ext cx="1019248" cy="884493"/>
            <a:chOff x="7371850" y="54928"/>
            <a:chExt cx="1158949" cy="936122"/>
          </a:xfrm>
        </p:grpSpPr>
        <p:sp>
          <p:nvSpPr>
            <p:cNvPr id="1065" name="Rectangle 106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66" name="Group 106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67" name="Picture 106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68" name="&quot;No&quot; Symbol 106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69" name="Group 1068"/>
          <p:cNvGrpSpPr/>
          <p:nvPr/>
        </p:nvGrpSpPr>
        <p:grpSpPr>
          <a:xfrm>
            <a:off x="-1259762" y="3228988"/>
            <a:ext cx="1019248" cy="884493"/>
            <a:chOff x="7371850" y="54928"/>
            <a:chExt cx="1158949" cy="936122"/>
          </a:xfrm>
        </p:grpSpPr>
        <p:sp>
          <p:nvSpPr>
            <p:cNvPr id="1070" name="Rectangle 106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71" name="Group 107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72" name="Picture 107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73" name="&quot;No&quot; Symbol 107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74" name="Group 1073"/>
          <p:cNvGrpSpPr/>
          <p:nvPr/>
        </p:nvGrpSpPr>
        <p:grpSpPr>
          <a:xfrm>
            <a:off x="-1282139" y="3203592"/>
            <a:ext cx="1019248" cy="884493"/>
            <a:chOff x="7371850" y="54928"/>
            <a:chExt cx="1158949" cy="936122"/>
          </a:xfrm>
        </p:grpSpPr>
        <p:sp>
          <p:nvSpPr>
            <p:cNvPr id="1075" name="Rectangle 107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76" name="Group 107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77" name="Picture 107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78" name="&quot;No&quot; Symbol 107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79" name="Group 1078"/>
          <p:cNvGrpSpPr/>
          <p:nvPr/>
        </p:nvGrpSpPr>
        <p:grpSpPr>
          <a:xfrm>
            <a:off x="-1290338" y="3193746"/>
            <a:ext cx="1019248" cy="884493"/>
            <a:chOff x="7371850" y="54928"/>
            <a:chExt cx="1158949" cy="936122"/>
          </a:xfrm>
        </p:grpSpPr>
        <p:sp>
          <p:nvSpPr>
            <p:cNvPr id="1080" name="Rectangle 107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81" name="Group 108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82" name="Picture 108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83" name="&quot;No&quot; Symbol 108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84" name="Group 1083"/>
          <p:cNvGrpSpPr/>
          <p:nvPr/>
        </p:nvGrpSpPr>
        <p:grpSpPr>
          <a:xfrm>
            <a:off x="-1275606" y="3218805"/>
            <a:ext cx="1019248" cy="884493"/>
            <a:chOff x="7371850" y="54928"/>
            <a:chExt cx="1158949" cy="936122"/>
          </a:xfrm>
        </p:grpSpPr>
        <p:sp>
          <p:nvSpPr>
            <p:cNvPr id="1085" name="Rectangle 108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86" name="Group 108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87" name="Picture 108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88" name="&quot;No&quot; Symbol 108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89" name="Group 1088"/>
          <p:cNvGrpSpPr/>
          <p:nvPr/>
        </p:nvGrpSpPr>
        <p:grpSpPr>
          <a:xfrm>
            <a:off x="-1283805" y="3208959"/>
            <a:ext cx="1019248" cy="884493"/>
            <a:chOff x="7371850" y="54928"/>
            <a:chExt cx="1158949" cy="936122"/>
          </a:xfrm>
        </p:grpSpPr>
        <p:sp>
          <p:nvSpPr>
            <p:cNvPr id="1090" name="Rectangle 108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91" name="Group 109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92" name="Picture 109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93" name="&quot;No&quot; Symbol 109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94" name="Group 1093"/>
          <p:cNvGrpSpPr/>
          <p:nvPr/>
        </p:nvGrpSpPr>
        <p:grpSpPr>
          <a:xfrm>
            <a:off x="-1277022" y="3216290"/>
            <a:ext cx="1019248" cy="884493"/>
            <a:chOff x="7371850" y="54928"/>
            <a:chExt cx="1158949" cy="936122"/>
          </a:xfrm>
        </p:grpSpPr>
        <p:sp>
          <p:nvSpPr>
            <p:cNvPr id="1095" name="Rectangle 109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096" name="Group 109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097" name="Picture 109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098" name="&quot;No&quot; Symbol 109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99" name="Group 1098"/>
          <p:cNvGrpSpPr/>
          <p:nvPr/>
        </p:nvGrpSpPr>
        <p:grpSpPr>
          <a:xfrm>
            <a:off x="-1285221" y="3206444"/>
            <a:ext cx="1019248" cy="884493"/>
            <a:chOff x="7371850" y="54928"/>
            <a:chExt cx="1158949" cy="936122"/>
          </a:xfrm>
        </p:grpSpPr>
        <p:sp>
          <p:nvSpPr>
            <p:cNvPr id="1100" name="Rectangle 109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01" name="Group 110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02" name="Picture 110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03" name="&quot;No&quot; Symbol 110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04" name="Group 1103"/>
          <p:cNvGrpSpPr/>
          <p:nvPr/>
        </p:nvGrpSpPr>
        <p:grpSpPr>
          <a:xfrm>
            <a:off x="-1270489" y="3231503"/>
            <a:ext cx="1019248" cy="884493"/>
            <a:chOff x="7371850" y="54928"/>
            <a:chExt cx="1158949" cy="936122"/>
          </a:xfrm>
        </p:grpSpPr>
        <p:sp>
          <p:nvSpPr>
            <p:cNvPr id="1105" name="Rectangle 110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06" name="Group 110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07" name="Picture 110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08" name="&quot;No&quot; Symbol 110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09" name="Group 1108"/>
          <p:cNvGrpSpPr/>
          <p:nvPr/>
        </p:nvGrpSpPr>
        <p:grpSpPr>
          <a:xfrm>
            <a:off x="-1278688" y="3221657"/>
            <a:ext cx="1019248" cy="884493"/>
            <a:chOff x="7371850" y="54928"/>
            <a:chExt cx="1158949" cy="936122"/>
          </a:xfrm>
        </p:grpSpPr>
        <p:sp>
          <p:nvSpPr>
            <p:cNvPr id="1110" name="Rectangle 110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11" name="Group 111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12" name="Picture 111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13" name="&quot;No&quot; Symbol 111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14" name="Group 1113"/>
          <p:cNvGrpSpPr/>
          <p:nvPr/>
        </p:nvGrpSpPr>
        <p:grpSpPr>
          <a:xfrm>
            <a:off x="-1285221" y="3216290"/>
            <a:ext cx="1019248" cy="884493"/>
            <a:chOff x="7371850" y="54928"/>
            <a:chExt cx="1158949" cy="936122"/>
          </a:xfrm>
        </p:grpSpPr>
        <p:sp>
          <p:nvSpPr>
            <p:cNvPr id="1115" name="Rectangle 111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16" name="Group 111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17" name="Picture 111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18" name="&quot;No&quot; Symbol 111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19" name="Group 1118"/>
          <p:cNvGrpSpPr/>
          <p:nvPr/>
        </p:nvGrpSpPr>
        <p:grpSpPr>
          <a:xfrm>
            <a:off x="-1293420" y="3206444"/>
            <a:ext cx="1019248" cy="884493"/>
            <a:chOff x="7371850" y="54928"/>
            <a:chExt cx="1158949" cy="936122"/>
          </a:xfrm>
        </p:grpSpPr>
        <p:sp>
          <p:nvSpPr>
            <p:cNvPr id="1120" name="Rectangle 111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21" name="Group 112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22" name="Picture 112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23" name="&quot;No&quot; Symbol 112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24" name="Group 1123"/>
          <p:cNvGrpSpPr/>
          <p:nvPr/>
        </p:nvGrpSpPr>
        <p:grpSpPr>
          <a:xfrm>
            <a:off x="-1278688" y="3231503"/>
            <a:ext cx="1019248" cy="884493"/>
            <a:chOff x="7371850" y="54928"/>
            <a:chExt cx="1158949" cy="936122"/>
          </a:xfrm>
        </p:grpSpPr>
        <p:sp>
          <p:nvSpPr>
            <p:cNvPr id="1125" name="Rectangle 112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26" name="Group 112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27" name="Picture 112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28" name="&quot;No&quot; Symbol 112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29" name="Group 1128"/>
          <p:cNvGrpSpPr/>
          <p:nvPr/>
        </p:nvGrpSpPr>
        <p:grpSpPr>
          <a:xfrm>
            <a:off x="-1286887" y="3221657"/>
            <a:ext cx="1019248" cy="884493"/>
            <a:chOff x="7371850" y="54928"/>
            <a:chExt cx="1158949" cy="936122"/>
          </a:xfrm>
        </p:grpSpPr>
        <p:sp>
          <p:nvSpPr>
            <p:cNvPr id="1130" name="Rectangle 112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31" name="Group 113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32" name="Picture 113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33" name="&quot;No&quot; Symbol 113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34" name="Group 1133"/>
          <p:cNvGrpSpPr/>
          <p:nvPr/>
        </p:nvGrpSpPr>
        <p:grpSpPr>
          <a:xfrm>
            <a:off x="-1280104" y="3228988"/>
            <a:ext cx="1019248" cy="884493"/>
            <a:chOff x="7371850" y="54928"/>
            <a:chExt cx="1158949" cy="936122"/>
          </a:xfrm>
        </p:grpSpPr>
        <p:sp>
          <p:nvSpPr>
            <p:cNvPr id="1135" name="Rectangle 113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36" name="Group 113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37" name="Picture 113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38" name="&quot;No&quot; Symbol 113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39" name="Group 1138"/>
          <p:cNvGrpSpPr/>
          <p:nvPr/>
        </p:nvGrpSpPr>
        <p:grpSpPr>
          <a:xfrm>
            <a:off x="-1288303" y="3219142"/>
            <a:ext cx="1019248" cy="884493"/>
            <a:chOff x="7371850" y="54928"/>
            <a:chExt cx="1158949" cy="936122"/>
          </a:xfrm>
        </p:grpSpPr>
        <p:sp>
          <p:nvSpPr>
            <p:cNvPr id="1140" name="Rectangle 113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41" name="Group 114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42" name="Picture 114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43" name="&quot;No&quot; Symbol 114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44" name="Group 1143"/>
          <p:cNvGrpSpPr/>
          <p:nvPr/>
        </p:nvGrpSpPr>
        <p:grpSpPr>
          <a:xfrm>
            <a:off x="-1273571" y="3244201"/>
            <a:ext cx="1019248" cy="884493"/>
            <a:chOff x="7371850" y="54928"/>
            <a:chExt cx="1158949" cy="936122"/>
          </a:xfrm>
        </p:grpSpPr>
        <p:sp>
          <p:nvSpPr>
            <p:cNvPr id="1145" name="Rectangle 114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46" name="Group 114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47" name="Picture 114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48" name="&quot;No&quot; Symbol 114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49" name="Group 1148"/>
          <p:cNvGrpSpPr/>
          <p:nvPr/>
        </p:nvGrpSpPr>
        <p:grpSpPr>
          <a:xfrm>
            <a:off x="-1281770" y="3234355"/>
            <a:ext cx="1019248" cy="884493"/>
            <a:chOff x="7371850" y="54928"/>
            <a:chExt cx="1158949" cy="936122"/>
          </a:xfrm>
        </p:grpSpPr>
        <p:sp>
          <p:nvSpPr>
            <p:cNvPr id="1150" name="Rectangle 114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51" name="Group 115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52" name="Picture 115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53" name="&quot;No&quot; Symbol 115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54" name="Group 1153"/>
          <p:cNvGrpSpPr/>
          <p:nvPr/>
        </p:nvGrpSpPr>
        <p:grpSpPr>
          <a:xfrm>
            <a:off x="-1273571" y="3185034"/>
            <a:ext cx="1019248" cy="884493"/>
            <a:chOff x="7371850" y="54928"/>
            <a:chExt cx="1158949" cy="936122"/>
          </a:xfrm>
        </p:grpSpPr>
        <p:sp>
          <p:nvSpPr>
            <p:cNvPr id="1155" name="Rectangle 115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56" name="Group 115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57" name="Picture 115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58" name="&quot;No&quot; Symbol 115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59" name="Group 1158"/>
          <p:cNvGrpSpPr/>
          <p:nvPr/>
        </p:nvGrpSpPr>
        <p:grpSpPr>
          <a:xfrm>
            <a:off x="-1281770" y="3175188"/>
            <a:ext cx="1019248" cy="884493"/>
            <a:chOff x="7371850" y="54928"/>
            <a:chExt cx="1158949" cy="936122"/>
          </a:xfrm>
        </p:grpSpPr>
        <p:sp>
          <p:nvSpPr>
            <p:cNvPr id="1160" name="Rectangle 115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61" name="Group 116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62" name="Picture 116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63" name="&quot;No&quot; Symbol 116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64" name="Group 1163"/>
          <p:cNvGrpSpPr/>
          <p:nvPr/>
        </p:nvGrpSpPr>
        <p:grpSpPr>
          <a:xfrm>
            <a:off x="-1267038" y="3200247"/>
            <a:ext cx="1019248" cy="884493"/>
            <a:chOff x="7371850" y="54928"/>
            <a:chExt cx="1158949" cy="936122"/>
          </a:xfrm>
        </p:grpSpPr>
        <p:sp>
          <p:nvSpPr>
            <p:cNvPr id="1165" name="Rectangle 116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66" name="Group 116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67" name="Picture 116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68" name="&quot;No&quot; Symbol 116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69" name="Group 1168"/>
          <p:cNvGrpSpPr/>
          <p:nvPr/>
        </p:nvGrpSpPr>
        <p:grpSpPr>
          <a:xfrm>
            <a:off x="-1275237" y="3190401"/>
            <a:ext cx="1019248" cy="884493"/>
            <a:chOff x="7371850" y="54928"/>
            <a:chExt cx="1158949" cy="936122"/>
          </a:xfrm>
        </p:grpSpPr>
        <p:sp>
          <p:nvSpPr>
            <p:cNvPr id="1170" name="Rectangle 116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71" name="Group 117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72" name="Picture 117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73" name="&quot;No&quot; Symbol 117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74" name="Group 1173"/>
          <p:cNvGrpSpPr/>
          <p:nvPr/>
        </p:nvGrpSpPr>
        <p:grpSpPr>
          <a:xfrm>
            <a:off x="-1268454" y="3197732"/>
            <a:ext cx="1019248" cy="884493"/>
            <a:chOff x="7371850" y="54928"/>
            <a:chExt cx="1158949" cy="936122"/>
          </a:xfrm>
        </p:grpSpPr>
        <p:sp>
          <p:nvSpPr>
            <p:cNvPr id="1175" name="Rectangle 117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76" name="Group 117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77" name="Picture 117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78" name="&quot;No&quot; Symbol 117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79" name="Group 1178"/>
          <p:cNvGrpSpPr/>
          <p:nvPr/>
        </p:nvGrpSpPr>
        <p:grpSpPr>
          <a:xfrm>
            <a:off x="-1276653" y="3187886"/>
            <a:ext cx="1019248" cy="884493"/>
            <a:chOff x="7371850" y="54928"/>
            <a:chExt cx="1158949" cy="936122"/>
          </a:xfrm>
        </p:grpSpPr>
        <p:sp>
          <p:nvSpPr>
            <p:cNvPr id="1180" name="Rectangle 117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81" name="Group 118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82" name="Picture 118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83" name="&quot;No&quot; Symbol 118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84" name="Group 1183"/>
          <p:cNvGrpSpPr/>
          <p:nvPr/>
        </p:nvGrpSpPr>
        <p:grpSpPr>
          <a:xfrm>
            <a:off x="-1261921" y="3212945"/>
            <a:ext cx="1019248" cy="884493"/>
            <a:chOff x="7371850" y="54928"/>
            <a:chExt cx="1158949" cy="936122"/>
          </a:xfrm>
        </p:grpSpPr>
        <p:sp>
          <p:nvSpPr>
            <p:cNvPr id="1185" name="Rectangle 118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86" name="Group 118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87" name="Picture 118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88" name="&quot;No&quot; Symbol 118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89" name="Group 1188"/>
          <p:cNvGrpSpPr/>
          <p:nvPr/>
        </p:nvGrpSpPr>
        <p:grpSpPr>
          <a:xfrm>
            <a:off x="-1270120" y="3203099"/>
            <a:ext cx="1019248" cy="884493"/>
            <a:chOff x="7371850" y="54928"/>
            <a:chExt cx="1158949" cy="936122"/>
          </a:xfrm>
        </p:grpSpPr>
        <p:sp>
          <p:nvSpPr>
            <p:cNvPr id="1190" name="Rectangle 118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91" name="Group 119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92" name="Picture 119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93" name="&quot;No&quot; Symbol 119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94" name="Group 1193"/>
          <p:cNvGrpSpPr/>
          <p:nvPr/>
        </p:nvGrpSpPr>
        <p:grpSpPr>
          <a:xfrm>
            <a:off x="-1276653" y="3197732"/>
            <a:ext cx="1019248" cy="884493"/>
            <a:chOff x="7371850" y="54928"/>
            <a:chExt cx="1158949" cy="936122"/>
          </a:xfrm>
        </p:grpSpPr>
        <p:sp>
          <p:nvSpPr>
            <p:cNvPr id="1195" name="Rectangle 119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196" name="Group 119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197" name="Picture 119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198" name="&quot;No&quot; Symbol 119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99" name="Group 1198"/>
          <p:cNvGrpSpPr/>
          <p:nvPr/>
        </p:nvGrpSpPr>
        <p:grpSpPr>
          <a:xfrm>
            <a:off x="-1284852" y="3187886"/>
            <a:ext cx="1019248" cy="884493"/>
            <a:chOff x="7371850" y="54928"/>
            <a:chExt cx="1158949" cy="936122"/>
          </a:xfrm>
        </p:grpSpPr>
        <p:sp>
          <p:nvSpPr>
            <p:cNvPr id="1200" name="Rectangle 119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01" name="Group 120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02" name="Picture 120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03" name="&quot;No&quot; Symbol 120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04" name="Group 1203"/>
          <p:cNvGrpSpPr/>
          <p:nvPr/>
        </p:nvGrpSpPr>
        <p:grpSpPr>
          <a:xfrm>
            <a:off x="-1270120" y="3212945"/>
            <a:ext cx="1019248" cy="884493"/>
            <a:chOff x="7371850" y="54928"/>
            <a:chExt cx="1158949" cy="936122"/>
          </a:xfrm>
        </p:grpSpPr>
        <p:sp>
          <p:nvSpPr>
            <p:cNvPr id="1205" name="Rectangle 120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06" name="Group 120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07" name="Picture 120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08" name="&quot;No&quot; Symbol 120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09" name="Group 1208"/>
          <p:cNvGrpSpPr/>
          <p:nvPr/>
        </p:nvGrpSpPr>
        <p:grpSpPr>
          <a:xfrm>
            <a:off x="-1278319" y="3203099"/>
            <a:ext cx="1019248" cy="884493"/>
            <a:chOff x="7371850" y="54928"/>
            <a:chExt cx="1158949" cy="936122"/>
          </a:xfrm>
        </p:grpSpPr>
        <p:sp>
          <p:nvSpPr>
            <p:cNvPr id="1210" name="Rectangle 120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11" name="Group 121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12" name="Picture 121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13" name="&quot;No&quot; Symbol 121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14" name="Group 1213"/>
          <p:cNvGrpSpPr/>
          <p:nvPr/>
        </p:nvGrpSpPr>
        <p:grpSpPr>
          <a:xfrm>
            <a:off x="-1271536" y="3210430"/>
            <a:ext cx="1019248" cy="884493"/>
            <a:chOff x="7371850" y="54928"/>
            <a:chExt cx="1158949" cy="936122"/>
          </a:xfrm>
        </p:grpSpPr>
        <p:sp>
          <p:nvSpPr>
            <p:cNvPr id="1215" name="Rectangle 121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16" name="Group 121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17" name="Picture 121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18" name="&quot;No&quot; Symbol 121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19" name="Group 1218"/>
          <p:cNvGrpSpPr/>
          <p:nvPr/>
        </p:nvGrpSpPr>
        <p:grpSpPr>
          <a:xfrm>
            <a:off x="-1279735" y="3200584"/>
            <a:ext cx="1019248" cy="884493"/>
            <a:chOff x="7371850" y="54928"/>
            <a:chExt cx="1158949" cy="936122"/>
          </a:xfrm>
        </p:grpSpPr>
        <p:sp>
          <p:nvSpPr>
            <p:cNvPr id="1220" name="Rectangle 121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21" name="Group 122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22" name="Picture 122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23" name="&quot;No&quot; Symbol 122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24" name="Group 1223"/>
          <p:cNvGrpSpPr/>
          <p:nvPr/>
        </p:nvGrpSpPr>
        <p:grpSpPr>
          <a:xfrm>
            <a:off x="-1265003" y="3225643"/>
            <a:ext cx="1019248" cy="884493"/>
            <a:chOff x="7371850" y="54928"/>
            <a:chExt cx="1158949" cy="936122"/>
          </a:xfrm>
        </p:grpSpPr>
        <p:sp>
          <p:nvSpPr>
            <p:cNvPr id="1225" name="Rectangle 122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26" name="Group 122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27" name="Picture 122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28" name="&quot;No&quot; Symbol 122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29" name="Group 1228"/>
          <p:cNvGrpSpPr/>
          <p:nvPr/>
        </p:nvGrpSpPr>
        <p:grpSpPr>
          <a:xfrm>
            <a:off x="-1273202" y="3215797"/>
            <a:ext cx="1019248" cy="884493"/>
            <a:chOff x="7371850" y="54928"/>
            <a:chExt cx="1158949" cy="936122"/>
          </a:xfrm>
        </p:grpSpPr>
        <p:sp>
          <p:nvSpPr>
            <p:cNvPr id="1230" name="Rectangle 122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31" name="Group 123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32" name="Picture 123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33" name="&quot;No&quot; Symbol 123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34" name="Group 1233"/>
          <p:cNvGrpSpPr/>
          <p:nvPr/>
        </p:nvGrpSpPr>
        <p:grpSpPr>
          <a:xfrm>
            <a:off x="-1295579" y="3190401"/>
            <a:ext cx="1019248" cy="884493"/>
            <a:chOff x="7371850" y="54928"/>
            <a:chExt cx="1158949" cy="936122"/>
          </a:xfrm>
        </p:grpSpPr>
        <p:sp>
          <p:nvSpPr>
            <p:cNvPr id="1235" name="Rectangle 123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36" name="Group 123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37" name="Picture 123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38" name="&quot;No&quot; Symbol 123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39" name="Group 1238"/>
          <p:cNvGrpSpPr/>
          <p:nvPr/>
        </p:nvGrpSpPr>
        <p:grpSpPr>
          <a:xfrm>
            <a:off x="-1303778" y="3180555"/>
            <a:ext cx="1019248" cy="884493"/>
            <a:chOff x="7371850" y="54928"/>
            <a:chExt cx="1158949" cy="936122"/>
          </a:xfrm>
        </p:grpSpPr>
        <p:sp>
          <p:nvSpPr>
            <p:cNvPr id="1240" name="Rectangle 123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41" name="Group 124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42" name="Picture 124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43" name="&quot;No&quot; Symbol 124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44" name="Group 1243"/>
          <p:cNvGrpSpPr/>
          <p:nvPr/>
        </p:nvGrpSpPr>
        <p:grpSpPr>
          <a:xfrm>
            <a:off x="-1289046" y="3205614"/>
            <a:ext cx="1019248" cy="884493"/>
            <a:chOff x="7371850" y="54928"/>
            <a:chExt cx="1158949" cy="936122"/>
          </a:xfrm>
        </p:grpSpPr>
        <p:sp>
          <p:nvSpPr>
            <p:cNvPr id="1245" name="Rectangle 124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46" name="Group 124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47" name="Picture 124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48" name="&quot;No&quot; Symbol 124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49" name="Group 1248"/>
          <p:cNvGrpSpPr/>
          <p:nvPr/>
        </p:nvGrpSpPr>
        <p:grpSpPr>
          <a:xfrm>
            <a:off x="-1297245" y="3195768"/>
            <a:ext cx="1019248" cy="884493"/>
            <a:chOff x="7371850" y="54928"/>
            <a:chExt cx="1158949" cy="936122"/>
          </a:xfrm>
        </p:grpSpPr>
        <p:sp>
          <p:nvSpPr>
            <p:cNvPr id="1250" name="Rectangle 124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51" name="Group 125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52" name="Picture 125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53" name="&quot;No&quot; Symbol 125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54" name="Group 1253"/>
          <p:cNvGrpSpPr/>
          <p:nvPr/>
        </p:nvGrpSpPr>
        <p:grpSpPr>
          <a:xfrm>
            <a:off x="-1290462" y="3203099"/>
            <a:ext cx="1019248" cy="884493"/>
            <a:chOff x="7371850" y="54928"/>
            <a:chExt cx="1158949" cy="936122"/>
          </a:xfrm>
        </p:grpSpPr>
        <p:sp>
          <p:nvSpPr>
            <p:cNvPr id="1255" name="Rectangle 125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56" name="Group 125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57" name="Picture 125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58" name="&quot;No&quot; Symbol 125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59" name="Group 1258"/>
          <p:cNvGrpSpPr/>
          <p:nvPr/>
        </p:nvGrpSpPr>
        <p:grpSpPr>
          <a:xfrm>
            <a:off x="-1298661" y="3193253"/>
            <a:ext cx="1019248" cy="884493"/>
            <a:chOff x="7371850" y="54928"/>
            <a:chExt cx="1158949" cy="936122"/>
          </a:xfrm>
        </p:grpSpPr>
        <p:sp>
          <p:nvSpPr>
            <p:cNvPr id="1260" name="Rectangle 125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61" name="Group 126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62" name="Picture 126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63" name="&quot;No&quot; Symbol 126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64" name="Group 1263"/>
          <p:cNvGrpSpPr/>
          <p:nvPr/>
        </p:nvGrpSpPr>
        <p:grpSpPr>
          <a:xfrm>
            <a:off x="-1283929" y="3218312"/>
            <a:ext cx="1019248" cy="884493"/>
            <a:chOff x="7371850" y="54928"/>
            <a:chExt cx="1158949" cy="936122"/>
          </a:xfrm>
        </p:grpSpPr>
        <p:sp>
          <p:nvSpPr>
            <p:cNvPr id="1265" name="Rectangle 126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66" name="Group 126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67" name="Picture 126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68" name="&quot;No&quot; Symbol 126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69" name="Group 1268"/>
          <p:cNvGrpSpPr/>
          <p:nvPr/>
        </p:nvGrpSpPr>
        <p:grpSpPr>
          <a:xfrm>
            <a:off x="-1292128" y="3208466"/>
            <a:ext cx="1019248" cy="884493"/>
            <a:chOff x="7371850" y="54928"/>
            <a:chExt cx="1158949" cy="936122"/>
          </a:xfrm>
        </p:grpSpPr>
        <p:sp>
          <p:nvSpPr>
            <p:cNvPr id="1270" name="Rectangle 126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71" name="Group 127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72" name="Picture 127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73" name="&quot;No&quot; Symbol 127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74" name="Group 1273"/>
          <p:cNvGrpSpPr/>
          <p:nvPr/>
        </p:nvGrpSpPr>
        <p:grpSpPr>
          <a:xfrm>
            <a:off x="-1298661" y="3203099"/>
            <a:ext cx="1019248" cy="884493"/>
            <a:chOff x="7371850" y="54928"/>
            <a:chExt cx="1158949" cy="936122"/>
          </a:xfrm>
        </p:grpSpPr>
        <p:sp>
          <p:nvSpPr>
            <p:cNvPr id="1275" name="Rectangle 127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76" name="Group 127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77" name="Picture 127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78" name="&quot;No&quot; Symbol 127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79" name="Group 1278"/>
          <p:cNvGrpSpPr/>
          <p:nvPr/>
        </p:nvGrpSpPr>
        <p:grpSpPr>
          <a:xfrm>
            <a:off x="-1306860" y="3193253"/>
            <a:ext cx="1019248" cy="884493"/>
            <a:chOff x="7371850" y="54928"/>
            <a:chExt cx="1158949" cy="936122"/>
          </a:xfrm>
        </p:grpSpPr>
        <p:sp>
          <p:nvSpPr>
            <p:cNvPr id="1280" name="Rectangle 127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81" name="Group 128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82" name="Picture 128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83" name="&quot;No&quot; Symbol 128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84" name="Group 1283"/>
          <p:cNvGrpSpPr/>
          <p:nvPr/>
        </p:nvGrpSpPr>
        <p:grpSpPr>
          <a:xfrm>
            <a:off x="-1292128" y="3218312"/>
            <a:ext cx="1019248" cy="884493"/>
            <a:chOff x="7371850" y="54928"/>
            <a:chExt cx="1158949" cy="936122"/>
          </a:xfrm>
        </p:grpSpPr>
        <p:sp>
          <p:nvSpPr>
            <p:cNvPr id="1285" name="Rectangle 128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86" name="Group 128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87" name="Picture 128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88" name="&quot;No&quot; Symbol 128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89" name="Group 1288"/>
          <p:cNvGrpSpPr/>
          <p:nvPr/>
        </p:nvGrpSpPr>
        <p:grpSpPr>
          <a:xfrm>
            <a:off x="-1300327" y="3208466"/>
            <a:ext cx="1019248" cy="884493"/>
            <a:chOff x="7371850" y="54928"/>
            <a:chExt cx="1158949" cy="936122"/>
          </a:xfrm>
        </p:grpSpPr>
        <p:sp>
          <p:nvSpPr>
            <p:cNvPr id="1290" name="Rectangle 128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91" name="Group 129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92" name="Picture 129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93" name="&quot;No&quot; Symbol 129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94" name="Group 1293"/>
          <p:cNvGrpSpPr/>
          <p:nvPr/>
        </p:nvGrpSpPr>
        <p:grpSpPr>
          <a:xfrm>
            <a:off x="-1293544" y="3215797"/>
            <a:ext cx="1019248" cy="884493"/>
            <a:chOff x="7371850" y="54928"/>
            <a:chExt cx="1158949" cy="936122"/>
          </a:xfrm>
        </p:grpSpPr>
        <p:sp>
          <p:nvSpPr>
            <p:cNvPr id="1295" name="Rectangle 129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296" name="Group 129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297" name="Picture 129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298" name="&quot;No&quot; Symbol 129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99" name="Group 1298"/>
          <p:cNvGrpSpPr/>
          <p:nvPr/>
        </p:nvGrpSpPr>
        <p:grpSpPr>
          <a:xfrm>
            <a:off x="-1301743" y="3205951"/>
            <a:ext cx="1019248" cy="884493"/>
            <a:chOff x="7371850" y="54928"/>
            <a:chExt cx="1158949" cy="936122"/>
          </a:xfrm>
        </p:grpSpPr>
        <p:sp>
          <p:nvSpPr>
            <p:cNvPr id="1300" name="Rectangle 129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301" name="Group 130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302" name="Picture 130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303" name="&quot;No&quot; Symbol 130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04" name="Group 1303"/>
          <p:cNvGrpSpPr/>
          <p:nvPr/>
        </p:nvGrpSpPr>
        <p:grpSpPr>
          <a:xfrm>
            <a:off x="1890916" y="5173293"/>
            <a:ext cx="1019248" cy="884493"/>
            <a:chOff x="7371850" y="54928"/>
            <a:chExt cx="1158949" cy="936122"/>
          </a:xfrm>
        </p:grpSpPr>
        <p:sp>
          <p:nvSpPr>
            <p:cNvPr id="1305" name="Rectangle 1304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306" name="Group 1305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307" name="Picture 130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308" name="&quot;No&quot; Symbol 1307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09" name="Group 1308"/>
          <p:cNvGrpSpPr/>
          <p:nvPr/>
        </p:nvGrpSpPr>
        <p:grpSpPr>
          <a:xfrm>
            <a:off x="645093" y="5159367"/>
            <a:ext cx="1019248" cy="884493"/>
            <a:chOff x="7371850" y="54928"/>
            <a:chExt cx="1158949" cy="936122"/>
          </a:xfrm>
        </p:grpSpPr>
        <p:sp>
          <p:nvSpPr>
            <p:cNvPr id="1310" name="Rectangle 1309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311" name="Group 1310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312" name="Picture 131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313" name="&quot;No&quot; Symbol 1312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14" name="Group 1313"/>
          <p:cNvGrpSpPr/>
          <p:nvPr/>
        </p:nvGrpSpPr>
        <p:grpSpPr>
          <a:xfrm>
            <a:off x="-1283929" y="4520592"/>
            <a:ext cx="1019248" cy="914672"/>
            <a:chOff x="-1561924" y="3620866"/>
            <a:chExt cx="1019248" cy="914672"/>
          </a:xfrm>
        </p:grpSpPr>
        <p:pic>
          <p:nvPicPr>
            <p:cNvPr id="1315" name="Picture 131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16" name="Rectangle 131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17" name="Group 1316"/>
          <p:cNvGrpSpPr/>
          <p:nvPr/>
        </p:nvGrpSpPr>
        <p:grpSpPr>
          <a:xfrm>
            <a:off x="-1309274" y="4516482"/>
            <a:ext cx="1019248" cy="914672"/>
            <a:chOff x="-1561924" y="3620866"/>
            <a:chExt cx="1019248" cy="914672"/>
          </a:xfrm>
        </p:grpSpPr>
        <p:pic>
          <p:nvPicPr>
            <p:cNvPr id="1318" name="Picture 131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19" name="Rectangle 131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20" name="Group 1319"/>
          <p:cNvGrpSpPr/>
          <p:nvPr/>
        </p:nvGrpSpPr>
        <p:grpSpPr>
          <a:xfrm>
            <a:off x="-1296693" y="4525613"/>
            <a:ext cx="1019248" cy="914672"/>
            <a:chOff x="-1561924" y="3620866"/>
            <a:chExt cx="1019248" cy="914672"/>
          </a:xfrm>
        </p:grpSpPr>
        <p:pic>
          <p:nvPicPr>
            <p:cNvPr id="1321" name="Picture 132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22" name="Rectangle 132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23" name="Group 1322"/>
          <p:cNvGrpSpPr/>
          <p:nvPr/>
        </p:nvGrpSpPr>
        <p:grpSpPr>
          <a:xfrm>
            <a:off x="-1300995" y="4516482"/>
            <a:ext cx="1019248" cy="914672"/>
            <a:chOff x="-1561924" y="3620866"/>
            <a:chExt cx="1019248" cy="914672"/>
          </a:xfrm>
        </p:grpSpPr>
        <p:pic>
          <p:nvPicPr>
            <p:cNvPr id="1324" name="Picture 132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25" name="Rectangle 132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26" name="Group 1325"/>
          <p:cNvGrpSpPr/>
          <p:nvPr/>
        </p:nvGrpSpPr>
        <p:grpSpPr>
          <a:xfrm>
            <a:off x="-1288414" y="4525613"/>
            <a:ext cx="1019248" cy="914672"/>
            <a:chOff x="-1561924" y="3620866"/>
            <a:chExt cx="1019248" cy="914672"/>
          </a:xfrm>
        </p:grpSpPr>
        <p:pic>
          <p:nvPicPr>
            <p:cNvPr id="1327" name="Picture 132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28" name="Rectangle 132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29" name="Group 1328"/>
          <p:cNvGrpSpPr/>
          <p:nvPr/>
        </p:nvGrpSpPr>
        <p:grpSpPr>
          <a:xfrm>
            <a:off x="-1313759" y="4521503"/>
            <a:ext cx="1019248" cy="914672"/>
            <a:chOff x="-1561924" y="3620866"/>
            <a:chExt cx="1019248" cy="914672"/>
          </a:xfrm>
        </p:grpSpPr>
        <p:pic>
          <p:nvPicPr>
            <p:cNvPr id="1330" name="Picture 132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31" name="Rectangle 133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32" name="Group 1331"/>
          <p:cNvGrpSpPr/>
          <p:nvPr/>
        </p:nvGrpSpPr>
        <p:grpSpPr>
          <a:xfrm>
            <a:off x="-1301178" y="4530634"/>
            <a:ext cx="1019248" cy="914672"/>
            <a:chOff x="-1561924" y="3620866"/>
            <a:chExt cx="1019248" cy="914672"/>
          </a:xfrm>
        </p:grpSpPr>
        <p:pic>
          <p:nvPicPr>
            <p:cNvPr id="1333" name="Picture 133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34" name="Rectangle 133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35" name="Group 1334"/>
          <p:cNvGrpSpPr/>
          <p:nvPr/>
        </p:nvGrpSpPr>
        <p:grpSpPr>
          <a:xfrm>
            <a:off x="-1318214" y="4498417"/>
            <a:ext cx="1019248" cy="914672"/>
            <a:chOff x="-1561924" y="3620866"/>
            <a:chExt cx="1019248" cy="914672"/>
          </a:xfrm>
        </p:grpSpPr>
        <p:pic>
          <p:nvPicPr>
            <p:cNvPr id="1336" name="Picture 133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37" name="Rectangle 133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38" name="Group 1337"/>
          <p:cNvGrpSpPr/>
          <p:nvPr/>
        </p:nvGrpSpPr>
        <p:grpSpPr>
          <a:xfrm>
            <a:off x="-1305633" y="4507548"/>
            <a:ext cx="1019248" cy="914672"/>
            <a:chOff x="-1561924" y="3620866"/>
            <a:chExt cx="1019248" cy="914672"/>
          </a:xfrm>
        </p:grpSpPr>
        <p:pic>
          <p:nvPicPr>
            <p:cNvPr id="1339" name="Picture 133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40" name="Rectangle 133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41" name="Group 1340"/>
          <p:cNvGrpSpPr/>
          <p:nvPr/>
        </p:nvGrpSpPr>
        <p:grpSpPr>
          <a:xfrm>
            <a:off x="-1330978" y="4503438"/>
            <a:ext cx="1019248" cy="914672"/>
            <a:chOff x="-1561924" y="3620866"/>
            <a:chExt cx="1019248" cy="914672"/>
          </a:xfrm>
        </p:grpSpPr>
        <p:pic>
          <p:nvPicPr>
            <p:cNvPr id="1342" name="Picture 134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43" name="Rectangle 134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44" name="Group 1343"/>
          <p:cNvGrpSpPr/>
          <p:nvPr/>
        </p:nvGrpSpPr>
        <p:grpSpPr>
          <a:xfrm>
            <a:off x="-1318397" y="4512569"/>
            <a:ext cx="1019248" cy="914672"/>
            <a:chOff x="-1561924" y="3620866"/>
            <a:chExt cx="1019248" cy="914672"/>
          </a:xfrm>
        </p:grpSpPr>
        <p:pic>
          <p:nvPicPr>
            <p:cNvPr id="1345" name="Picture 134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46" name="Rectangle 134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47" name="Group 1346"/>
          <p:cNvGrpSpPr/>
          <p:nvPr/>
        </p:nvGrpSpPr>
        <p:grpSpPr>
          <a:xfrm>
            <a:off x="-1322699" y="4503438"/>
            <a:ext cx="1019248" cy="914672"/>
            <a:chOff x="-1561924" y="3620866"/>
            <a:chExt cx="1019248" cy="914672"/>
          </a:xfrm>
        </p:grpSpPr>
        <p:pic>
          <p:nvPicPr>
            <p:cNvPr id="1348" name="Picture 134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49" name="Rectangle 134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50" name="Group 1349"/>
          <p:cNvGrpSpPr/>
          <p:nvPr/>
        </p:nvGrpSpPr>
        <p:grpSpPr>
          <a:xfrm>
            <a:off x="-1310118" y="4512569"/>
            <a:ext cx="1019248" cy="914672"/>
            <a:chOff x="-1561924" y="3620866"/>
            <a:chExt cx="1019248" cy="914672"/>
          </a:xfrm>
        </p:grpSpPr>
        <p:pic>
          <p:nvPicPr>
            <p:cNvPr id="1351" name="Picture 135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52" name="Rectangle 135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53" name="Group 1352"/>
          <p:cNvGrpSpPr/>
          <p:nvPr/>
        </p:nvGrpSpPr>
        <p:grpSpPr>
          <a:xfrm>
            <a:off x="-1335463" y="4508459"/>
            <a:ext cx="1019248" cy="914672"/>
            <a:chOff x="-1561924" y="3620866"/>
            <a:chExt cx="1019248" cy="914672"/>
          </a:xfrm>
        </p:grpSpPr>
        <p:pic>
          <p:nvPicPr>
            <p:cNvPr id="1354" name="Picture 135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55" name="Rectangle 135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56" name="Group 1355"/>
          <p:cNvGrpSpPr/>
          <p:nvPr/>
        </p:nvGrpSpPr>
        <p:grpSpPr>
          <a:xfrm>
            <a:off x="-1322882" y="4517590"/>
            <a:ext cx="1019248" cy="914672"/>
            <a:chOff x="-1561924" y="3620866"/>
            <a:chExt cx="1019248" cy="914672"/>
          </a:xfrm>
        </p:grpSpPr>
        <p:pic>
          <p:nvPicPr>
            <p:cNvPr id="1357" name="Picture 135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58" name="Rectangle 135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59" name="Group 1358"/>
          <p:cNvGrpSpPr/>
          <p:nvPr/>
        </p:nvGrpSpPr>
        <p:grpSpPr>
          <a:xfrm>
            <a:off x="-1311377" y="4498417"/>
            <a:ext cx="1019248" cy="914672"/>
            <a:chOff x="-1561924" y="3620866"/>
            <a:chExt cx="1019248" cy="914672"/>
          </a:xfrm>
        </p:grpSpPr>
        <p:pic>
          <p:nvPicPr>
            <p:cNvPr id="1360" name="Picture 135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61" name="Rectangle 136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62" name="Group 1361"/>
          <p:cNvGrpSpPr/>
          <p:nvPr/>
        </p:nvGrpSpPr>
        <p:grpSpPr>
          <a:xfrm>
            <a:off x="-1298796" y="4507548"/>
            <a:ext cx="1019248" cy="914672"/>
            <a:chOff x="-1561924" y="3620866"/>
            <a:chExt cx="1019248" cy="914672"/>
          </a:xfrm>
        </p:grpSpPr>
        <p:pic>
          <p:nvPicPr>
            <p:cNvPr id="1363" name="Picture 136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64" name="Rectangle 136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65" name="Group 1364"/>
          <p:cNvGrpSpPr/>
          <p:nvPr/>
        </p:nvGrpSpPr>
        <p:grpSpPr>
          <a:xfrm>
            <a:off x="-1324141" y="4503438"/>
            <a:ext cx="1019248" cy="914672"/>
            <a:chOff x="-1561924" y="3620866"/>
            <a:chExt cx="1019248" cy="914672"/>
          </a:xfrm>
        </p:grpSpPr>
        <p:pic>
          <p:nvPicPr>
            <p:cNvPr id="1366" name="Picture 136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67" name="Rectangle 136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68" name="Group 1367"/>
          <p:cNvGrpSpPr/>
          <p:nvPr/>
        </p:nvGrpSpPr>
        <p:grpSpPr>
          <a:xfrm>
            <a:off x="-1311560" y="4512569"/>
            <a:ext cx="1019248" cy="914672"/>
            <a:chOff x="-1561924" y="3620866"/>
            <a:chExt cx="1019248" cy="914672"/>
          </a:xfrm>
        </p:grpSpPr>
        <p:pic>
          <p:nvPicPr>
            <p:cNvPr id="1369" name="Picture 136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70" name="Rectangle 136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71" name="Group 1370"/>
          <p:cNvGrpSpPr/>
          <p:nvPr/>
        </p:nvGrpSpPr>
        <p:grpSpPr>
          <a:xfrm>
            <a:off x="-1315862" y="4503438"/>
            <a:ext cx="1019248" cy="914672"/>
            <a:chOff x="-1561924" y="3620866"/>
            <a:chExt cx="1019248" cy="914672"/>
          </a:xfrm>
        </p:grpSpPr>
        <p:pic>
          <p:nvPicPr>
            <p:cNvPr id="1372" name="Picture 137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73" name="Rectangle 137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74" name="Group 1373"/>
          <p:cNvGrpSpPr/>
          <p:nvPr/>
        </p:nvGrpSpPr>
        <p:grpSpPr>
          <a:xfrm>
            <a:off x="-1303281" y="4512569"/>
            <a:ext cx="1019248" cy="914672"/>
            <a:chOff x="-1561924" y="3620866"/>
            <a:chExt cx="1019248" cy="914672"/>
          </a:xfrm>
        </p:grpSpPr>
        <p:pic>
          <p:nvPicPr>
            <p:cNvPr id="1375" name="Picture 137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76" name="Rectangle 137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77" name="Group 1376"/>
          <p:cNvGrpSpPr/>
          <p:nvPr/>
        </p:nvGrpSpPr>
        <p:grpSpPr>
          <a:xfrm>
            <a:off x="-1328626" y="4508459"/>
            <a:ext cx="1019248" cy="914672"/>
            <a:chOff x="-1561924" y="3620866"/>
            <a:chExt cx="1019248" cy="914672"/>
          </a:xfrm>
        </p:grpSpPr>
        <p:pic>
          <p:nvPicPr>
            <p:cNvPr id="1378" name="Picture 137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79" name="Rectangle 137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80" name="Group 1379"/>
          <p:cNvGrpSpPr/>
          <p:nvPr/>
        </p:nvGrpSpPr>
        <p:grpSpPr>
          <a:xfrm>
            <a:off x="-1316045" y="4517590"/>
            <a:ext cx="1019248" cy="914672"/>
            <a:chOff x="-1561924" y="3620866"/>
            <a:chExt cx="1019248" cy="914672"/>
          </a:xfrm>
        </p:grpSpPr>
        <p:pic>
          <p:nvPicPr>
            <p:cNvPr id="1381" name="Picture 138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82" name="Rectangle 138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83" name="Group 1382"/>
          <p:cNvGrpSpPr/>
          <p:nvPr/>
        </p:nvGrpSpPr>
        <p:grpSpPr>
          <a:xfrm>
            <a:off x="-1333081" y="4485373"/>
            <a:ext cx="1019248" cy="914672"/>
            <a:chOff x="-1561924" y="3620866"/>
            <a:chExt cx="1019248" cy="914672"/>
          </a:xfrm>
        </p:grpSpPr>
        <p:pic>
          <p:nvPicPr>
            <p:cNvPr id="1384" name="Picture 138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85" name="Rectangle 138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86" name="Group 1385"/>
          <p:cNvGrpSpPr/>
          <p:nvPr/>
        </p:nvGrpSpPr>
        <p:grpSpPr>
          <a:xfrm>
            <a:off x="-1320500" y="4494504"/>
            <a:ext cx="1019248" cy="914672"/>
            <a:chOff x="-1561924" y="3620866"/>
            <a:chExt cx="1019248" cy="914672"/>
          </a:xfrm>
        </p:grpSpPr>
        <p:pic>
          <p:nvPicPr>
            <p:cNvPr id="1387" name="Picture 138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88" name="Rectangle 138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89" name="Group 1388"/>
          <p:cNvGrpSpPr/>
          <p:nvPr/>
        </p:nvGrpSpPr>
        <p:grpSpPr>
          <a:xfrm>
            <a:off x="-1345845" y="4490394"/>
            <a:ext cx="1019248" cy="914672"/>
            <a:chOff x="-1561924" y="3620866"/>
            <a:chExt cx="1019248" cy="914672"/>
          </a:xfrm>
        </p:grpSpPr>
        <p:pic>
          <p:nvPicPr>
            <p:cNvPr id="1390" name="Picture 138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91" name="Rectangle 139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92" name="Group 1391"/>
          <p:cNvGrpSpPr/>
          <p:nvPr/>
        </p:nvGrpSpPr>
        <p:grpSpPr>
          <a:xfrm>
            <a:off x="-1333264" y="4499525"/>
            <a:ext cx="1019248" cy="914672"/>
            <a:chOff x="-1561924" y="3620866"/>
            <a:chExt cx="1019248" cy="914672"/>
          </a:xfrm>
        </p:grpSpPr>
        <p:pic>
          <p:nvPicPr>
            <p:cNvPr id="1393" name="Picture 139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94" name="Rectangle 139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95" name="Group 1394"/>
          <p:cNvGrpSpPr/>
          <p:nvPr/>
        </p:nvGrpSpPr>
        <p:grpSpPr>
          <a:xfrm>
            <a:off x="-1337566" y="4490394"/>
            <a:ext cx="1019248" cy="914672"/>
            <a:chOff x="-1561924" y="3620866"/>
            <a:chExt cx="1019248" cy="914672"/>
          </a:xfrm>
        </p:grpSpPr>
        <p:pic>
          <p:nvPicPr>
            <p:cNvPr id="1396" name="Picture 139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397" name="Rectangle 139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398" name="Group 1397"/>
          <p:cNvGrpSpPr/>
          <p:nvPr/>
        </p:nvGrpSpPr>
        <p:grpSpPr>
          <a:xfrm>
            <a:off x="-1324985" y="4499525"/>
            <a:ext cx="1019248" cy="914672"/>
            <a:chOff x="-1561924" y="3620866"/>
            <a:chExt cx="1019248" cy="914672"/>
          </a:xfrm>
        </p:grpSpPr>
        <p:pic>
          <p:nvPicPr>
            <p:cNvPr id="1399" name="Picture 139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00" name="Rectangle 139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01" name="Group 1400"/>
          <p:cNvGrpSpPr/>
          <p:nvPr/>
        </p:nvGrpSpPr>
        <p:grpSpPr>
          <a:xfrm>
            <a:off x="-1350330" y="4495415"/>
            <a:ext cx="1019248" cy="914672"/>
            <a:chOff x="-1561924" y="3620866"/>
            <a:chExt cx="1019248" cy="914672"/>
          </a:xfrm>
        </p:grpSpPr>
        <p:pic>
          <p:nvPicPr>
            <p:cNvPr id="1402" name="Picture 140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03" name="Rectangle 140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04" name="Group 1403"/>
          <p:cNvGrpSpPr/>
          <p:nvPr/>
        </p:nvGrpSpPr>
        <p:grpSpPr>
          <a:xfrm>
            <a:off x="-1337749" y="4504546"/>
            <a:ext cx="1019248" cy="914672"/>
            <a:chOff x="-1561924" y="3620866"/>
            <a:chExt cx="1019248" cy="914672"/>
          </a:xfrm>
        </p:grpSpPr>
        <p:pic>
          <p:nvPicPr>
            <p:cNvPr id="1405" name="Picture 140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06" name="Rectangle 140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07" name="Group 1406"/>
          <p:cNvGrpSpPr/>
          <p:nvPr/>
        </p:nvGrpSpPr>
        <p:grpSpPr>
          <a:xfrm>
            <a:off x="-1291326" y="4489286"/>
            <a:ext cx="1019248" cy="914672"/>
            <a:chOff x="-1561924" y="3620866"/>
            <a:chExt cx="1019248" cy="914672"/>
          </a:xfrm>
        </p:grpSpPr>
        <p:pic>
          <p:nvPicPr>
            <p:cNvPr id="1408" name="Picture 140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09" name="Rectangle 140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10" name="Group 1409"/>
          <p:cNvGrpSpPr/>
          <p:nvPr/>
        </p:nvGrpSpPr>
        <p:grpSpPr>
          <a:xfrm>
            <a:off x="-1278745" y="4498417"/>
            <a:ext cx="1019248" cy="914672"/>
            <a:chOff x="-1561924" y="3620866"/>
            <a:chExt cx="1019248" cy="914672"/>
          </a:xfrm>
        </p:grpSpPr>
        <p:pic>
          <p:nvPicPr>
            <p:cNvPr id="1411" name="Picture 14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12" name="Rectangle 141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13" name="Group 1412"/>
          <p:cNvGrpSpPr/>
          <p:nvPr/>
        </p:nvGrpSpPr>
        <p:grpSpPr>
          <a:xfrm>
            <a:off x="-1304090" y="4494307"/>
            <a:ext cx="1019248" cy="914672"/>
            <a:chOff x="-1561924" y="3620866"/>
            <a:chExt cx="1019248" cy="914672"/>
          </a:xfrm>
        </p:grpSpPr>
        <p:pic>
          <p:nvPicPr>
            <p:cNvPr id="1414" name="Picture 141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15" name="Rectangle 141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16" name="Group 1415"/>
          <p:cNvGrpSpPr/>
          <p:nvPr/>
        </p:nvGrpSpPr>
        <p:grpSpPr>
          <a:xfrm>
            <a:off x="-1291509" y="4503438"/>
            <a:ext cx="1019248" cy="914672"/>
            <a:chOff x="-1561924" y="3620866"/>
            <a:chExt cx="1019248" cy="914672"/>
          </a:xfrm>
        </p:grpSpPr>
        <p:pic>
          <p:nvPicPr>
            <p:cNvPr id="1417" name="Picture 141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18" name="Rectangle 141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19" name="Group 1418"/>
          <p:cNvGrpSpPr/>
          <p:nvPr/>
        </p:nvGrpSpPr>
        <p:grpSpPr>
          <a:xfrm>
            <a:off x="-1295811" y="4494307"/>
            <a:ext cx="1019248" cy="914672"/>
            <a:chOff x="-1561924" y="3620866"/>
            <a:chExt cx="1019248" cy="914672"/>
          </a:xfrm>
        </p:grpSpPr>
        <p:pic>
          <p:nvPicPr>
            <p:cNvPr id="1420" name="Picture 141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21" name="Rectangle 142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22" name="Group 1421"/>
          <p:cNvGrpSpPr/>
          <p:nvPr/>
        </p:nvGrpSpPr>
        <p:grpSpPr>
          <a:xfrm>
            <a:off x="-1283230" y="4503438"/>
            <a:ext cx="1019248" cy="914672"/>
            <a:chOff x="-1561924" y="3620866"/>
            <a:chExt cx="1019248" cy="914672"/>
          </a:xfrm>
        </p:grpSpPr>
        <p:pic>
          <p:nvPicPr>
            <p:cNvPr id="1423" name="Picture 142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24" name="Rectangle 142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25" name="Group 1424"/>
          <p:cNvGrpSpPr/>
          <p:nvPr/>
        </p:nvGrpSpPr>
        <p:grpSpPr>
          <a:xfrm>
            <a:off x="-1308575" y="4499328"/>
            <a:ext cx="1019248" cy="914672"/>
            <a:chOff x="-1561924" y="3620866"/>
            <a:chExt cx="1019248" cy="914672"/>
          </a:xfrm>
        </p:grpSpPr>
        <p:pic>
          <p:nvPicPr>
            <p:cNvPr id="1426" name="Picture 142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27" name="Rectangle 142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28" name="Group 1427"/>
          <p:cNvGrpSpPr/>
          <p:nvPr/>
        </p:nvGrpSpPr>
        <p:grpSpPr>
          <a:xfrm>
            <a:off x="-1295994" y="4508459"/>
            <a:ext cx="1019248" cy="914672"/>
            <a:chOff x="-1561924" y="3620866"/>
            <a:chExt cx="1019248" cy="914672"/>
          </a:xfrm>
        </p:grpSpPr>
        <p:pic>
          <p:nvPicPr>
            <p:cNvPr id="1429" name="Picture 142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30" name="Rectangle 142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31" name="Group 1430"/>
          <p:cNvGrpSpPr/>
          <p:nvPr/>
        </p:nvGrpSpPr>
        <p:grpSpPr>
          <a:xfrm>
            <a:off x="-1313030" y="4476242"/>
            <a:ext cx="1019248" cy="914672"/>
            <a:chOff x="-1561924" y="3620866"/>
            <a:chExt cx="1019248" cy="914672"/>
          </a:xfrm>
        </p:grpSpPr>
        <p:pic>
          <p:nvPicPr>
            <p:cNvPr id="1432" name="Picture 143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33" name="Rectangle 143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34" name="Group 1433"/>
          <p:cNvGrpSpPr/>
          <p:nvPr/>
        </p:nvGrpSpPr>
        <p:grpSpPr>
          <a:xfrm>
            <a:off x="-1300449" y="4485373"/>
            <a:ext cx="1019248" cy="914672"/>
            <a:chOff x="-1561924" y="3620866"/>
            <a:chExt cx="1019248" cy="914672"/>
          </a:xfrm>
        </p:grpSpPr>
        <p:pic>
          <p:nvPicPr>
            <p:cNvPr id="1435" name="Picture 143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36" name="Rectangle 143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37" name="Group 1436"/>
          <p:cNvGrpSpPr/>
          <p:nvPr/>
        </p:nvGrpSpPr>
        <p:grpSpPr>
          <a:xfrm>
            <a:off x="-1325794" y="4481263"/>
            <a:ext cx="1019248" cy="914672"/>
            <a:chOff x="-1561924" y="3620866"/>
            <a:chExt cx="1019248" cy="914672"/>
          </a:xfrm>
        </p:grpSpPr>
        <p:pic>
          <p:nvPicPr>
            <p:cNvPr id="1438" name="Picture 143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39" name="Rectangle 143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40" name="Group 1439"/>
          <p:cNvGrpSpPr/>
          <p:nvPr/>
        </p:nvGrpSpPr>
        <p:grpSpPr>
          <a:xfrm>
            <a:off x="-1313213" y="4490394"/>
            <a:ext cx="1019248" cy="914672"/>
            <a:chOff x="-1561924" y="3620866"/>
            <a:chExt cx="1019248" cy="914672"/>
          </a:xfrm>
        </p:grpSpPr>
        <p:pic>
          <p:nvPicPr>
            <p:cNvPr id="1441" name="Picture 144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42" name="Rectangle 144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43" name="Group 1442"/>
          <p:cNvGrpSpPr/>
          <p:nvPr/>
        </p:nvGrpSpPr>
        <p:grpSpPr>
          <a:xfrm>
            <a:off x="-1317515" y="4481263"/>
            <a:ext cx="1019248" cy="914672"/>
            <a:chOff x="-1561924" y="3620866"/>
            <a:chExt cx="1019248" cy="914672"/>
          </a:xfrm>
        </p:grpSpPr>
        <p:pic>
          <p:nvPicPr>
            <p:cNvPr id="1444" name="Picture 144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45" name="Rectangle 144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46" name="Group 1445"/>
          <p:cNvGrpSpPr/>
          <p:nvPr/>
        </p:nvGrpSpPr>
        <p:grpSpPr>
          <a:xfrm>
            <a:off x="-1304934" y="4490394"/>
            <a:ext cx="1019248" cy="914672"/>
            <a:chOff x="-1561924" y="3620866"/>
            <a:chExt cx="1019248" cy="914672"/>
          </a:xfrm>
        </p:grpSpPr>
        <p:pic>
          <p:nvPicPr>
            <p:cNvPr id="1447" name="Picture 144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48" name="Rectangle 144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49" name="Group 1448"/>
          <p:cNvGrpSpPr/>
          <p:nvPr/>
        </p:nvGrpSpPr>
        <p:grpSpPr>
          <a:xfrm>
            <a:off x="-1330279" y="4486284"/>
            <a:ext cx="1019248" cy="914672"/>
            <a:chOff x="-1561924" y="3620866"/>
            <a:chExt cx="1019248" cy="914672"/>
          </a:xfrm>
        </p:grpSpPr>
        <p:pic>
          <p:nvPicPr>
            <p:cNvPr id="1450" name="Picture 144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51" name="Rectangle 145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2" name="Group 1451"/>
          <p:cNvGrpSpPr/>
          <p:nvPr/>
        </p:nvGrpSpPr>
        <p:grpSpPr>
          <a:xfrm>
            <a:off x="-1317698" y="4495415"/>
            <a:ext cx="1019248" cy="914672"/>
            <a:chOff x="-1561924" y="3620866"/>
            <a:chExt cx="1019248" cy="914672"/>
          </a:xfrm>
        </p:grpSpPr>
        <p:pic>
          <p:nvPicPr>
            <p:cNvPr id="1453" name="Picture 145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54" name="Rectangle 145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5" name="Group 1454"/>
          <p:cNvGrpSpPr/>
          <p:nvPr/>
        </p:nvGrpSpPr>
        <p:grpSpPr>
          <a:xfrm>
            <a:off x="-1306193" y="4476242"/>
            <a:ext cx="1019248" cy="914672"/>
            <a:chOff x="-1561924" y="3620866"/>
            <a:chExt cx="1019248" cy="914672"/>
          </a:xfrm>
        </p:grpSpPr>
        <p:pic>
          <p:nvPicPr>
            <p:cNvPr id="1456" name="Picture 145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57" name="Rectangle 145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58" name="Group 1457"/>
          <p:cNvGrpSpPr/>
          <p:nvPr/>
        </p:nvGrpSpPr>
        <p:grpSpPr>
          <a:xfrm>
            <a:off x="-1293612" y="4485373"/>
            <a:ext cx="1019248" cy="914672"/>
            <a:chOff x="-1561924" y="3620866"/>
            <a:chExt cx="1019248" cy="914672"/>
          </a:xfrm>
        </p:grpSpPr>
        <p:pic>
          <p:nvPicPr>
            <p:cNvPr id="1459" name="Picture 145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60" name="Rectangle 145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61" name="Group 1460"/>
          <p:cNvGrpSpPr/>
          <p:nvPr/>
        </p:nvGrpSpPr>
        <p:grpSpPr>
          <a:xfrm>
            <a:off x="-1318957" y="4481263"/>
            <a:ext cx="1019248" cy="914672"/>
            <a:chOff x="-1561924" y="3620866"/>
            <a:chExt cx="1019248" cy="914672"/>
          </a:xfrm>
        </p:grpSpPr>
        <p:pic>
          <p:nvPicPr>
            <p:cNvPr id="1462" name="Picture 146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63" name="Rectangle 146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64" name="Group 1463"/>
          <p:cNvGrpSpPr/>
          <p:nvPr/>
        </p:nvGrpSpPr>
        <p:grpSpPr>
          <a:xfrm>
            <a:off x="-1306376" y="4490394"/>
            <a:ext cx="1019248" cy="914672"/>
            <a:chOff x="-1561924" y="3620866"/>
            <a:chExt cx="1019248" cy="914672"/>
          </a:xfrm>
        </p:grpSpPr>
        <p:pic>
          <p:nvPicPr>
            <p:cNvPr id="1465" name="Picture 146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66" name="Rectangle 146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67" name="Group 1466"/>
          <p:cNvGrpSpPr/>
          <p:nvPr/>
        </p:nvGrpSpPr>
        <p:grpSpPr>
          <a:xfrm>
            <a:off x="-1310678" y="4481263"/>
            <a:ext cx="1019248" cy="914672"/>
            <a:chOff x="-1561924" y="3620866"/>
            <a:chExt cx="1019248" cy="914672"/>
          </a:xfrm>
        </p:grpSpPr>
        <p:pic>
          <p:nvPicPr>
            <p:cNvPr id="1468" name="Picture 146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69" name="Rectangle 146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70" name="Group 1469"/>
          <p:cNvGrpSpPr/>
          <p:nvPr/>
        </p:nvGrpSpPr>
        <p:grpSpPr>
          <a:xfrm>
            <a:off x="-1298097" y="4490394"/>
            <a:ext cx="1019248" cy="914672"/>
            <a:chOff x="-1561924" y="3620866"/>
            <a:chExt cx="1019248" cy="914672"/>
          </a:xfrm>
        </p:grpSpPr>
        <p:pic>
          <p:nvPicPr>
            <p:cNvPr id="1471" name="Picture 147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72" name="Rectangle 147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73" name="Group 1472"/>
          <p:cNvGrpSpPr/>
          <p:nvPr/>
        </p:nvGrpSpPr>
        <p:grpSpPr>
          <a:xfrm>
            <a:off x="-1323442" y="4486284"/>
            <a:ext cx="1019248" cy="914672"/>
            <a:chOff x="-1561924" y="3620866"/>
            <a:chExt cx="1019248" cy="914672"/>
          </a:xfrm>
        </p:grpSpPr>
        <p:pic>
          <p:nvPicPr>
            <p:cNvPr id="1474" name="Picture 147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75" name="Rectangle 1474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76" name="Group 1475"/>
          <p:cNvGrpSpPr/>
          <p:nvPr/>
        </p:nvGrpSpPr>
        <p:grpSpPr>
          <a:xfrm>
            <a:off x="-1310861" y="4495415"/>
            <a:ext cx="1019248" cy="914672"/>
            <a:chOff x="-1561924" y="3620866"/>
            <a:chExt cx="1019248" cy="914672"/>
          </a:xfrm>
        </p:grpSpPr>
        <p:pic>
          <p:nvPicPr>
            <p:cNvPr id="1477" name="Picture 147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78" name="Rectangle 1477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79" name="Group 1478"/>
          <p:cNvGrpSpPr/>
          <p:nvPr/>
        </p:nvGrpSpPr>
        <p:grpSpPr>
          <a:xfrm>
            <a:off x="-1327897" y="4463198"/>
            <a:ext cx="1019248" cy="914672"/>
            <a:chOff x="-1561924" y="3620866"/>
            <a:chExt cx="1019248" cy="914672"/>
          </a:xfrm>
        </p:grpSpPr>
        <p:pic>
          <p:nvPicPr>
            <p:cNvPr id="1480" name="Picture 147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81" name="Rectangle 1480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82" name="Group 1481"/>
          <p:cNvGrpSpPr/>
          <p:nvPr/>
        </p:nvGrpSpPr>
        <p:grpSpPr>
          <a:xfrm>
            <a:off x="-1315316" y="4472329"/>
            <a:ext cx="1019248" cy="914672"/>
            <a:chOff x="-1561924" y="3620866"/>
            <a:chExt cx="1019248" cy="914672"/>
          </a:xfrm>
        </p:grpSpPr>
        <p:pic>
          <p:nvPicPr>
            <p:cNvPr id="1483" name="Picture 148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84" name="Rectangle 1483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85" name="Group 1484"/>
          <p:cNvGrpSpPr/>
          <p:nvPr/>
        </p:nvGrpSpPr>
        <p:grpSpPr>
          <a:xfrm>
            <a:off x="-1340661" y="4468219"/>
            <a:ext cx="1019248" cy="914672"/>
            <a:chOff x="-1561924" y="3620866"/>
            <a:chExt cx="1019248" cy="914672"/>
          </a:xfrm>
        </p:grpSpPr>
        <p:pic>
          <p:nvPicPr>
            <p:cNvPr id="1486" name="Picture 148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87" name="Rectangle 1486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88" name="Group 1487"/>
          <p:cNvGrpSpPr/>
          <p:nvPr/>
        </p:nvGrpSpPr>
        <p:grpSpPr>
          <a:xfrm>
            <a:off x="-1328080" y="4477350"/>
            <a:ext cx="1019248" cy="914672"/>
            <a:chOff x="-1561924" y="3620866"/>
            <a:chExt cx="1019248" cy="914672"/>
          </a:xfrm>
        </p:grpSpPr>
        <p:pic>
          <p:nvPicPr>
            <p:cNvPr id="1489" name="Picture 1488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90" name="Rectangle 1489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91" name="Group 1490"/>
          <p:cNvGrpSpPr/>
          <p:nvPr/>
        </p:nvGrpSpPr>
        <p:grpSpPr>
          <a:xfrm>
            <a:off x="-1332382" y="4468219"/>
            <a:ext cx="1019248" cy="914672"/>
            <a:chOff x="-1561924" y="3620866"/>
            <a:chExt cx="1019248" cy="914672"/>
          </a:xfrm>
        </p:grpSpPr>
        <p:pic>
          <p:nvPicPr>
            <p:cNvPr id="1492" name="Picture 149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93" name="Rectangle 1492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94" name="Group 1493"/>
          <p:cNvGrpSpPr/>
          <p:nvPr/>
        </p:nvGrpSpPr>
        <p:grpSpPr>
          <a:xfrm>
            <a:off x="-1319801" y="4477350"/>
            <a:ext cx="1019248" cy="914672"/>
            <a:chOff x="-1561924" y="3620866"/>
            <a:chExt cx="1019248" cy="914672"/>
          </a:xfrm>
        </p:grpSpPr>
        <p:pic>
          <p:nvPicPr>
            <p:cNvPr id="1495" name="Picture 149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96" name="Rectangle 1495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97" name="Group 1496"/>
          <p:cNvGrpSpPr/>
          <p:nvPr/>
        </p:nvGrpSpPr>
        <p:grpSpPr>
          <a:xfrm>
            <a:off x="-1345146" y="4473240"/>
            <a:ext cx="1019248" cy="914672"/>
            <a:chOff x="-1561924" y="3620866"/>
            <a:chExt cx="1019248" cy="914672"/>
          </a:xfrm>
        </p:grpSpPr>
        <p:pic>
          <p:nvPicPr>
            <p:cNvPr id="1498" name="Picture 149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499" name="Rectangle 1498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00" name="Group 1499"/>
          <p:cNvGrpSpPr/>
          <p:nvPr/>
        </p:nvGrpSpPr>
        <p:grpSpPr>
          <a:xfrm>
            <a:off x="-1332565" y="4482371"/>
            <a:ext cx="1019248" cy="914672"/>
            <a:chOff x="-1561924" y="3620866"/>
            <a:chExt cx="1019248" cy="914672"/>
          </a:xfrm>
        </p:grpSpPr>
        <p:pic>
          <p:nvPicPr>
            <p:cNvPr id="1501" name="Picture 150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448332" y="3620866"/>
              <a:ext cx="816935" cy="798645"/>
            </a:xfrm>
            <a:prstGeom prst="rect">
              <a:avLst/>
            </a:prstGeom>
          </p:spPr>
        </p:pic>
        <p:sp>
          <p:nvSpPr>
            <p:cNvPr id="1502" name="Rectangle 1501"/>
            <p:cNvSpPr/>
            <p:nvPr/>
          </p:nvSpPr>
          <p:spPr>
            <a:xfrm>
              <a:off x="-1561924" y="4364753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Home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03" name="Group 1502"/>
          <p:cNvGrpSpPr/>
          <p:nvPr/>
        </p:nvGrpSpPr>
        <p:grpSpPr>
          <a:xfrm>
            <a:off x="-1021175" y="1953168"/>
            <a:ext cx="597994" cy="863943"/>
            <a:chOff x="1994400" y="4454521"/>
            <a:chExt cx="601866" cy="932871"/>
          </a:xfrm>
        </p:grpSpPr>
        <p:pic>
          <p:nvPicPr>
            <p:cNvPr id="1504" name="Picture 150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05" name="Picture 150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06" name="Group 1505"/>
          <p:cNvGrpSpPr/>
          <p:nvPr/>
        </p:nvGrpSpPr>
        <p:grpSpPr>
          <a:xfrm>
            <a:off x="-1013315" y="1950697"/>
            <a:ext cx="597994" cy="863943"/>
            <a:chOff x="1994400" y="4454521"/>
            <a:chExt cx="601866" cy="932871"/>
          </a:xfrm>
        </p:grpSpPr>
        <p:pic>
          <p:nvPicPr>
            <p:cNvPr id="1507" name="Picture 150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08" name="Picture 150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09" name="Group 1508"/>
          <p:cNvGrpSpPr/>
          <p:nvPr/>
        </p:nvGrpSpPr>
        <p:grpSpPr>
          <a:xfrm>
            <a:off x="-1036018" y="1937789"/>
            <a:ext cx="597994" cy="863943"/>
            <a:chOff x="1994400" y="4454521"/>
            <a:chExt cx="601866" cy="932871"/>
          </a:xfrm>
        </p:grpSpPr>
        <p:pic>
          <p:nvPicPr>
            <p:cNvPr id="1510" name="Picture 150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11" name="Picture 151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12" name="Group 1511"/>
          <p:cNvGrpSpPr/>
          <p:nvPr/>
        </p:nvGrpSpPr>
        <p:grpSpPr>
          <a:xfrm>
            <a:off x="-1040363" y="1934466"/>
            <a:ext cx="597994" cy="863943"/>
            <a:chOff x="1994400" y="4454521"/>
            <a:chExt cx="601866" cy="932871"/>
          </a:xfrm>
        </p:grpSpPr>
        <p:pic>
          <p:nvPicPr>
            <p:cNvPr id="1513" name="Picture 151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14" name="Picture 151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15" name="Group 1514"/>
          <p:cNvGrpSpPr/>
          <p:nvPr/>
        </p:nvGrpSpPr>
        <p:grpSpPr>
          <a:xfrm>
            <a:off x="-1018851" y="1967175"/>
            <a:ext cx="597994" cy="863943"/>
            <a:chOff x="1994400" y="4454521"/>
            <a:chExt cx="601866" cy="932871"/>
          </a:xfrm>
        </p:grpSpPr>
        <p:pic>
          <p:nvPicPr>
            <p:cNvPr id="1516" name="Picture 151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17" name="Picture 151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18" name="Group 1517"/>
          <p:cNvGrpSpPr/>
          <p:nvPr/>
        </p:nvGrpSpPr>
        <p:grpSpPr>
          <a:xfrm>
            <a:off x="-1032503" y="1939953"/>
            <a:ext cx="597994" cy="863943"/>
            <a:chOff x="1994400" y="4454521"/>
            <a:chExt cx="601866" cy="932871"/>
          </a:xfrm>
        </p:grpSpPr>
        <p:pic>
          <p:nvPicPr>
            <p:cNvPr id="1519" name="Picture 151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20" name="Picture 151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21" name="Group 1520"/>
          <p:cNvGrpSpPr/>
          <p:nvPr/>
        </p:nvGrpSpPr>
        <p:grpSpPr>
          <a:xfrm>
            <a:off x="-1045609" y="1942663"/>
            <a:ext cx="597994" cy="863943"/>
            <a:chOff x="1994400" y="4454521"/>
            <a:chExt cx="601866" cy="932871"/>
          </a:xfrm>
        </p:grpSpPr>
        <p:pic>
          <p:nvPicPr>
            <p:cNvPr id="1522" name="Picture 152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23" name="Picture 152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24" name="Group 1523"/>
          <p:cNvGrpSpPr/>
          <p:nvPr/>
        </p:nvGrpSpPr>
        <p:grpSpPr>
          <a:xfrm>
            <a:off x="-1034827" y="1928109"/>
            <a:ext cx="597994" cy="863943"/>
            <a:chOff x="1994400" y="4454521"/>
            <a:chExt cx="601866" cy="932871"/>
          </a:xfrm>
        </p:grpSpPr>
        <p:pic>
          <p:nvPicPr>
            <p:cNvPr id="1525" name="Picture 152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26" name="Picture 152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27" name="Group 1526"/>
          <p:cNvGrpSpPr/>
          <p:nvPr/>
        </p:nvGrpSpPr>
        <p:grpSpPr>
          <a:xfrm>
            <a:off x="-1018851" y="1928980"/>
            <a:ext cx="597994" cy="863943"/>
            <a:chOff x="1994400" y="4454521"/>
            <a:chExt cx="601866" cy="932871"/>
          </a:xfrm>
        </p:grpSpPr>
        <p:pic>
          <p:nvPicPr>
            <p:cNvPr id="1528" name="Picture 152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29" name="Picture 152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30" name="Group 1529"/>
          <p:cNvGrpSpPr/>
          <p:nvPr/>
        </p:nvGrpSpPr>
        <p:grpSpPr>
          <a:xfrm>
            <a:off x="-1021175" y="1935101"/>
            <a:ext cx="597994" cy="863943"/>
            <a:chOff x="1994400" y="4454521"/>
            <a:chExt cx="601866" cy="932871"/>
          </a:xfrm>
        </p:grpSpPr>
        <p:pic>
          <p:nvPicPr>
            <p:cNvPr id="1531" name="Picture 153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32" name="Picture 153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33" name="Group 1532"/>
          <p:cNvGrpSpPr/>
          <p:nvPr/>
        </p:nvGrpSpPr>
        <p:grpSpPr>
          <a:xfrm>
            <a:off x="-1029633" y="1945238"/>
            <a:ext cx="597994" cy="863943"/>
            <a:chOff x="1994400" y="4454521"/>
            <a:chExt cx="601866" cy="932871"/>
          </a:xfrm>
        </p:grpSpPr>
        <p:pic>
          <p:nvPicPr>
            <p:cNvPr id="1534" name="Picture 153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35" name="Picture 153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36" name="Group 1535"/>
          <p:cNvGrpSpPr/>
          <p:nvPr/>
        </p:nvGrpSpPr>
        <p:grpSpPr>
          <a:xfrm>
            <a:off x="-1021773" y="1942767"/>
            <a:ext cx="597994" cy="863943"/>
            <a:chOff x="1994400" y="4454521"/>
            <a:chExt cx="601866" cy="932871"/>
          </a:xfrm>
        </p:grpSpPr>
        <p:pic>
          <p:nvPicPr>
            <p:cNvPr id="1537" name="Picture 153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38" name="Picture 153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39" name="Group 1538"/>
          <p:cNvGrpSpPr/>
          <p:nvPr/>
        </p:nvGrpSpPr>
        <p:grpSpPr>
          <a:xfrm>
            <a:off x="-1044476" y="1929859"/>
            <a:ext cx="597994" cy="863943"/>
            <a:chOff x="1994400" y="4454521"/>
            <a:chExt cx="601866" cy="932871"/>
          </a:xfrm>
        </p:grpSpPr>
        <p:pic>
          <p:nvPicPr>
            <p:cNvPr id="1540" name="Picture 153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41" name="Picture 154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42" name="Group 1541"/>
          <p:cNvGrpSpPr/>
          <p:nvPr/>
        </p:nvGrpSpPr>
        <p:grpSpPr>
          <a:xfrm>
            <a:off x="-1048821" y="1926536"/>
            <a:ext cx="597994" cy="863943"/>
            <a:chOff x="1994400" y="4454521"/>
            <a:chExt cx="601866" cy="932871"/>
          </a:xfrm>
        </p:grpSpPr>
        <p:pic>
          <p:nvPicPr>
            <p:cNvPr id="1543" name="Picture 154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44" name="Picture 154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45" name="Group 1544"/>
          <p:cNvGrpSpPr/>
          <p:nvPr/>
        </p:nvGrpSpPr>
        <p:grpSpPr>
          <a:xfrm>
            <a:off x="-1027309" y="1959245"/>
            <a:ext cx="597994" cy="863943"/>
            <a:chOff x="1994400" y="4454521"/>
            <a:chExt cx="601866" cy="932871"/>
          </a:xfrm>
        </p:grpSpPr>
        <p:pic>
          <p:nvPicPr>
            <p:cNvPr id="1546" name="Picture 154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47" name="Picture 154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48" name="Group 1547"/>
          <p:cNvGrpSpPr/>
          <p:nvPr/>
        </p:nvGrpSpPr>
        <p:grpSpPr>
          <a:xfrm>
            <a:off x="-1040961" y="1932023"/>
            <a:ext cx="597994" cy="863943"/>
            <a:chOff x="1994400" y="4454521"/>
            <a:chExt cx="601866" cy="932871"/>
          </a:xfrm>
        </p:grpSpPr>
        <p:pic>
          <p:nvPicPr>
            <p:cNvPr id="1549" name="Picture 154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50" name="Picture 154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51" name="Group 1550"/>
          <p:cNvGrpSpPr/>
          <p:nvPr/>
        </p:nvGrpSpPr>
        <p:grpSpPr>
          <a:xfrm>
            <a:off x="-1054067" y="1934733"/>
            <a:ext cx="597994" cy="863943"/>
            <a:chOff x="1994400" y="4454521"/>
            <a:chExt cx="601866" cy="932871"/>
          </a:xfrm>
        </p:grpSpPr>
        <p:pic>
          <p:nvPicPr>
            <p:cNvPr id="1552" name="Picture 155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53" name="Picture 155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54" name="Group 1553"/>
          <p:cNvGrpSpPr/>
          <p:nvPr/>
        </p:nvGrpSpPr>
        <p:grpSpPr>
          <a:xfrm>
            <a:off x="-1043285" y="1920179"/>
            <a:ext cx="597994" cy="863943"/>
            <a:chOff x="1994400" y="4454521"/>
            <a:chExt cx="601866" cy="932871"/>
          </a:xfrm>
        </p:grpSpPr>
        <p:pic>
          <p:nvPicPr>
            <p:cNvPr id="1555" name="Picture 155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56" name="Picture 155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57" name="Group 1556"/>
          <p:cNvGrpSpPr/>
          <p:nvPr/>
        </p:nvGrpSpPr>
        <p:grpSpPr>
          <a:xfrm>
            <a:off x="-1027309" y="1921050"/>
            <a:ext cx="597994" cy="863943"/>
            <a:chOff x="1994400" y="4454521"/>
            <a:chExt cx="601866" cy="932871"/>
          </a:xfrm>
        </p:grpSpPr>
        <p:pic>
          <p:nvPicPr>
            <p:cNvPr id="1558" name="Picture 155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59" name="Picture 155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60" name="Group 1559"/>
          <p:cNvGrpSpPr/>
          <p:nvPr/>
        </p:nvGrpSpPr>
        <p:grpSpPr>
          <a:xfrm>
            <a:off x="-1029633" y="1927171"/>
            <a:ext cx="597994" cy="863943"/>
            <a:chOff x="1994400" y="4454521"/>
            <a:chExt cx="601866" cy="932871"/>
          </a:xfrm>
        </p:grpSpPr>
        <p:pic>
          <p:nvPicPr>
            <p:cNvPr id="1561" name="Picture 156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62" name="Picture 156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63" name="Group 1562"/>
          <p:cNvGrpSpPr/>
          <p:nvPr/>
        </p:nvGrpSpPr>
        <p:grpSpPr>
          <a:xfrm>
            <a:off x="-1025738" y="1949577"/>
            <a:ext cx="597994" cy="863943"/>
            <a:chOff x="1994400" y="4454521"/>
            <a:chExt cx="601866" cy="932871"/>
          </a:xfrm>
        </p:grpSpPr>
        <p:pic>
          <p:nvPicPr>
            <p:cNvPr id="1564" name="Picture 156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65" name="Picture 156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66" name="Group 1565"/>
          <p:cNvGrpSpPr/>
          <p:nvPr/>
        </p:nvGrpSpPr>
        <p:grpSpPr>
          <a:xfrm>
            <a:off x="-1017878" y="1947106"/>
            <a:ext cx="597994" cy="863943"/>
            <a:chOff x="1994400" y="4454521"/>
            <a:chExt cx="601866" cy="932871"/>
          </a:xfrm>
        </p:grpSpPr>
        <p:pic>
          <p:nvPicPr>
            <p:cNvPr id="1567" name="Picture 156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68" name="Picture 156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69" name="Group 1568"/>
          <p:cNvGrpSpPr/>
          <p:nvPr/>
        </p:nvGrpSpPr>
        <p:grpSpPr>
          <a:xfrm>
            <a:off x="-1040581" y="1934198"/>
            <a:ext cx="597994" cy="863943"/>
            <a:chOff x="1994400" y="4454521"/>
            <a:chExt cx="601866" cy="932871"/>
          </a:xfrm>
        </p:grpSpPr>
        <p:pic>
          <p:nvPicPr>
            <p:cNvPr id="1570" name="Picture 156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71" name="Picture 157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72" name="Group 1571"/>
          <p:cNvGrpSpPr/>
          <p:nvPr/>
        </p:nvGrpSpPr>
        <p:grpSpPr>
          <a:xfrm>
            <a:off x="-1044926" y="1930875"/>
            <a:ext cx="597994" cy="863943"/>
            <a:chOff x="1994400" y="4454521"/>
            <a:chExt cx="601866" cy="932871"/>
          </a:xfrm>
        </p:grpSpPr>
        <p:pic>
          <p:nvPicPr>
            <p:cNvPr id="1573" name="Picture 157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74" name="Picture 157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75" name="Group 1574"/>
          <p:cNvGrpSpPr/>
          <p:nvPr/>
        </p:nvGrpSpPr>
        <p:grpSpPr>
          <a:xfrm>
            <a:off x="-1023414" y="1963584"/>
            <a:ext cx="597994" cy="863943"/>
            <a:chOff x="1994400" y="4454521"/>
            <a:chExt cx="601866" cy="932871"/>
          </a:xfrm>
        </p:grpSpPr>
        <p:pic>
          <p:nvPicPr>
            <p:cNvPr id="1576" name="Picture 157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77" name="Picture 157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78" name="Group 1577"/>
          <p:cNvGrpSpPr/>
          <p:nvPr/>
        </p:nvGrpSpPr>
        <p:grpSpPr>
          <a:xfrm>
            <a:off x="-1037066" y="1936362"/>
            <a:ext cx="597994" cy="863943"/>
            <a:chOff x="1994400" y="4454521"/>
            <a:chExt cx="601866" cy="932871"/>
          </a:xfrm>
        </p:grpSpPr>
        <p:pic>
          <p:nvPicPr>
            <p:cNvPr id="1579" name="Picture 157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80" name="Picture 157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81" name="Group 1580"/>
          <p:cNvGrpSpPr/>
          <p:nvPr/>
        </p:nvGrpSpPr>
        <p:grpSpPr>
          <a:xfrm>
            <a:off x="-1050172" y="1939072"/>
            <a:ext cx="597994" cy="863943"/>
            <a:chOff x="1994400" y="4454521"/>
            <a:chExt cx="601866" cy="932871"/>
          </a:xfrm>
        </p:grpSpPr>
        <p:pic>
          <p:nvPicPr>
            <p:cNvPr id="1582" name="Picture 158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83" name="Picture 158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84" name="Group 1583"/>
          <p:cNvGrpSpPr/>
          <p:nvPr/>
        </p:nvGrpSpPr>
        <p:grpSpPr>
          <a:xfrm>
            <a:off x="-1039390" y="1924518"/>
            <a:ext cx="597994" cy="863943"/>
            <a:chOff x="1994400" y="4454521"/>
            <a:chExt cx="601866" cy="932871"/>
          </a:xfrm>
        </p:grpSpPr>
        <p:pic>
          <p:nvPicPr>
            <p:cNvPr id="1585" name="Picture 158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86" name="Picture 158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87" name="Group 1586"/>
          <p:cNvGrpSpPr/>
          <p:nvPr/>
        </p:nvGrpSpPr>
        <p:grpSpPr>
          <a:xfrm>
            <a:off x="-1023414" y="1925389"/>
            <a:ext cx="597994" cy="863943"/>
            <a:chOff x="1994400" y="4454521"/>
            <a:chExt cx="601866" cy="932871"/>
          </a:xfrm>
        </p:grpSpPr>
        <p:pic>
          <p:nvPicPr>
            <p:cNvPr id="1588" name="Picture 158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89" name="Picture 158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90" name="Group 1589"/>
          <p:cNvGrpSpPr/>
          <p:nvPr/>
        </p:nvGrpSpPr>
        <p:grpSpPr>
          <a:xfrm>
            <a:off x="-1025738" y="1931510"/>
            <a:ext cx="597994" cy="863943"/>
            <a:chOff x="1994400" y="4454521"/>
            <a:chExt cx="601866" cy="932871"/>
          </a:xfrm>
        </p:grpSpPr>
        <p:pic>
          <p:nvPicPr>
            <p:cNvPr id="1591" name="Picture 159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592" name="Picture 159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593" name="Group 1592"/>
          <p:cNvGrpSpPr/>
          <p:nvPr/>
        </p:nvGrpSpPr>
        <p:grpSpPr>
          <a:xfrm>
            <a:off x="6691195" y="1534101"/>
            <a:ext cx="1019248" cy="884493"/>
            <a:chOff x="7371850" y="54928"/>
            <a:chExt cx="1158949" cy="936122"/>
          </a:xfrm>
        </p:grpSpPr>
        <p:sp>
          <p:nvSpPr>
            <p:cNvPr id="1594" name="Rectangle 159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595" name="Group 159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596" name="Picture 1595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597" name="&quot;No&quot; Symbol 159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98" name="Group 1597"/>
          <p:cNvGrpSpPr/>
          <p:nvPr/>
        </p:nvGrpSpPr>
        <p:grpSpPr>
          <a:xfrm>
            <a:off x="7872057" y="1526635"/>
            <a:ext cx="1019248" cy="884493"/>
            <a:chOff x="7371850" y="54928"/>
            <a:chExt cx="1158949" cy="936122"/>
          </a:xfrm>
        </p:grpSpPr>
        <p:sp>
          <p:nvSpPr>
            <p:cNvPr id="1599" name="Rectangle 159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00" name="Group 159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01" name="Picture 160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02" name="&quot;No&quot; Symbol 160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03" name="Group 1602"/>
          <p:cNvGrpSpPr/>
          <p:nvPr/>
        </p:nvGrpSpPr>
        <p:grpSpPr>
          <a:xfrm>
            <a:off x="6635595" y="2419377"/>
            <a:ext cx="1019248" cy="884493"/>
            <a:chOff x="7371850" y="54928"/>
            <a:chExt cx="1158949" cy="936122"/>
          </a:xfrm>
        </p:grpSpPr>
        <p:sp>
          <p:nvSpPr>
            <p:cNvPr id="1604" name="Rectangle 160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05" name="Group 160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06" name="Picture 1605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07" name="&quot;No&quot; Symbol 160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08" name="Group 1607"/>
          <p:cNvGrpSpPr/>
          <p:nvPr/>
        </p:nvGrpSpPr>
        <p:grpSpPr>
          <a:xfrm>
            <a:off x="7816457" y="2411911"/>
            <a:ext cx="1019248" cy="884493"/>
            <a:chOff x="7371850" y="54928"/>
            <a:chExt cx="1158949" cy="936122"/>
          </a:xfrm>
        </p:grpSpPr>
        <p:sp>
          <p:nvSpPr>
            <p:cNvPr id="1609" name="Rectangle 160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10" name="Group 160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11" name="Picture 16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12" name="&quot;No&quot; Symbol 161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13" name="Group 1612"/>
          <p:cNvGrpSpPr/>
          <p:nvPr/>
        </p:nvGrpSpPr>
        <p:grpSpPr>
          <a:xfrm>
            <a:off x="6691195" y="3339044"/>
            <a:ext cx="1019248" cy="884493"/>
            <a:chOff x="7371850" y="54928"/>
            <a:chExt cx="1158949" cy="936122"/>
          </a:xfrm>
        </p:grpSpPr>
        <p:sp>
          <p:nvSpPr>
            <p:cNvPr id="1614" name="Rectangle 161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15" name="Group 161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16" name="Picture 1615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17" name="&quot;No&quot; Symbol 161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18" name="Group 1617"/>
          <p:cNvGrpSpPr/>
          <p:nvPr/>
        </p:nvGrpSpPr>
        <p:grpSpPr>
          <a:xfrm>
            <a:off x="7872057" y="3331578"/>
            <a:ext cx="1019248" cy="884493"/>
            <a:chOff x="7371850" y="54928"/>
            <a:chExt cx="1158949" cy="936122"/>
          </a:xfrm>
        </p:grpSpPr>
        <p:sp>
          <p:nvSpPr>
            <p:cNvPr id="1619" name="Rectangle 161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20" name="Group 161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21" name="Picture 162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22" name="&quot;No&quot; Symbol 162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23" name="Group 1622"/>
          <p:cNvGrpSpPr/>
          <p:nvPr/>
        </p:nvGrpSpPr>
        <p:grpSpPr>
          <a:xfrm>
            <a:off x="6635595" y="4224320"/>
            <a:ext cx="1019248" cy="884493"/>
            <a:chOff x="7371850" y="54928"/>
            <a:chExt cx="1158949" cy="936122"/>
          </a:xfrm>
        </p:grpSpPr>
        <p:sp>
          <p:nvSpPr>
            <p:cNvPr id="1624" name="Rectangle 1623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25" name="Group 1624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26" name="Picture 1625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27" name="&quot;No&quot; Symbol 1626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28" name="Group 1627"/>
          <p:cNvGrpSpPr/>
          <p:nvPr/>
        </p:nvGrpSpPr>
        <p:grpSpPr>
          <a:xfrm>
            <a:off x="7816457" y="4216854"/>
            <a:ext cx="1019248" cy="884493"/>
            <a:chOff x="7371850" y="54928"/>
            <a:chExt cx="1158949" cy="936122"/>
          </a:xfrm>
        </p:grpSpPr>
        <p:sp>
          <p:nvSpPr>
            <p:cNvPr id="1629" name="Rectangle 1628"/>
            <p:cNvSpPr/>
            <p:nvPr/>
          </p:nvSpPr>
          <p:spPr>
            <a:xfrm>
              <a:off x="7371850" y="810296"/>
              <a:ext cx="1158949" cy="1807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No school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30" name="Group 1629"/>
            <p:cNvGrpSpPr/>
            <p:nvPr/>
          </p:nvGrpSpPr>
          <p:grpSpPr>
            <a:xfrm>
              <a:off x="7612953" y="54928"/>
              <a:ext cx="734881" cy="697793"/>
              <a:chOff x="8345105" y="1535112"/>
              <a:chExt cx="734881" cy="697793"/>
            </a:xfrm>
          </p:grpSpPr>
          <p:pic>
            <p:nvPicPr>
              <p:cNvPr id="1631" name="Picture 163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8614" r="26873"/>
              <a:stretch/>
            </p:blipFill>
            <p:spPr>
              <a:xfrm>
                <a:off x="8504528" y="1541788"/>
                <a:ext cx="405245" cy="691117"/>
              </a:xfrm>
              <a:prstGeom prst="rect">
                <a:avLst/>
              </a:prstGeom>
            </p:spPr>
          </p:pic>
          <p:sp>
            <p:nvSpPr>
              <p:cNvPr id="1632" name="&quot;No&quot; Symbol 1631"/>
              <p:cNvSpPr/>
              <p:nvPr/>
            </p:nvSpPr>
            <p:spPr>
              <a:xfrm>
                <a:off x="8345105" y="1535112"/>
                <a:ext cx="734881" cy="682417"/>
              </a:xfrm>
              <a:prstGeom prst="noSmoking">
                <a:avLst>
                  <a:gd name="adj" fmla="val 2807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633" name="Group 1632"/>
          <p:cNvGrpSpPr/>
          <p:nvPr/>
        </p:nvGrpSpPr>
        <p:grpSpPr>
          <a:xfrm>
            <a:off x="2145346" y="1554651"/>
            <a:ext cx="597994" cy="863943"/>
            <a:chOff x="1994400" y="4454521"/>
            <a:chExt cx="601866" cy="932871"/>
          </a:xfrm>
        </p:grpSpPr>
        <p:pic>
          <p:nvPicPr>
            <p:cNvPr id="1634" name="Picture 163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35" name="Picture 163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36" name="Group 1635"/>
          <p:cNvGrpSpPr/>
          <p:nvPr/>
        </p:nvGrpSpPr>
        <p:grpSpPr>
          <a:xfrm>
            <a:off x="3319267" y="1550522"/>
            <a:ext cx="597994" cy="863943"/>
            <a:chOff x="1994400" y="4454521"/>
            <a:chExt cx="601866" cy="932871"/>
          </a:xfrm>
        </p:grpSpPr>
        <p:pic>
          <p:nvPicPr>
            <p:cNvPr id="1637" name="Picture 163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38" name="Picture 163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39" name="Group 1638"/>
          <p:cNvGrpSpPr/>
          <p:nvPr/>
        </p:nvGrpSpPr>
        <p:grpSpPr>
          <a:xfrm>
            <a:off x="4570966" y="1561956"/>
            <a:ext cx="597994" cy="863943"/>
            <a:chOff x="1994400" y="4454521"/>
            <a:chExt cx="601866" cy="932871"/>
          </a:xfrm>
        </p:grpSpPr>
        <p:pic>
          <p:nvPicPr>
            <p:cNvPr id="1640" name="Picture 163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41" name="Picture 164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42" name="Group 1641"/>
          <p:cNvGrpSpPr/>
          <p:nvPr/>
        </p:nvGrpSpPr>
        <p:grpSpPr>
          <a:xfrm>
            <a:off x="5785655" y="1533281"/>
            <a:ext cx="597994" cy="863943"/>
            <a:chOff x="1994400" y="4454521"/>
            <a:chExt cx="601866" cy="932871"/>
          </a:xfrm>
        </p:grpSpPr>
        <p:pic>
          <p:nvPicPr>
            <p:cNvPr id="1643" name="Picture 164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44" name="Picture 164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45" name="Group 1644"/>
          <p:cNvGrpSpPr/>
          <p:nvPr/>
        </p:nvGrpSpPr>
        <p:grpSpPr>
          <a:xfrm>
            <a:off x="975586" y="1561956"/>
            <a:ext cx="597994" cy="863943"/>
            <a:chOff x="1994400" y="4454521"/>
            <a:chExt cx="601866" cy="932871"/>
          </a:xfrm>
        </p:grpSpPr>
        <p:pic>
          <p:nvPicPr>
            <p:cNvPr id="1646" name="Picture 164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47" name="Picture 164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48" name="Group 1647"/>
          <p:cNvGrpSpPr/>
          <p:nvPr/>
        </p:nvGrpSpPr>
        <p:grpSpPr>
          <a:xfrm>
            <a:off x="2157519" y="2463207"/>
            <a:ext cx="597994" cy="863943"/>
            <a:chOff x="1994400" y="4454521"/>
            <a:chExt cx="601866" cy="932871"/>
          </a:xfrm>
        </p:grpSpPr>
        <p:pic>
          <p:nvPicPr>
            <p:cNvPr id="1649" name="Picture 164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50" name="Picture 164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51" name="Group 1650"/>
          <p:cNvGrpSpPr/>
          <p:nvPr/>
        </p:nvGrpSpPr>
        <p:grpSpPr>
          <a:xfrm>
            <a:off x="3331440" y="2459078"/>
            <a:ext cx="597994" cy="863943"/>
            <a:chOff x="1994400" y="4454521"/>
            <a:chExt cx="601866" cy="932871"/>
          </a:xfrm>
        </p:grpSpPr>
        <p:pic>
          <p:nvPicPr>
            <p:cNvPr id="1652" name="Picture 165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53" name="Picture 165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54" name="Group 1653"/>
          <p:cNvGrpSpPr/>
          <p:nvPr/>
        </p:nvGrpSpPr>
        <p:grpSpPr>
          <a:xfrm>
            <a:off x="4583139" y="2470512"/>
            <a:ext cx="597994" cy="863943"/>
            <a:chOff x="1994400" y="4454521"/>
            <a:chExt cx="601866" cy="932871"/>
          </a:xfrm>
        </p:grpSpPr>
        <p:pic>
          <p:nvPicPr>
            <p:cNvPr id="1655" name="Picture 165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56" name="Picture 165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57" name="Group 1656"/>
          <p:cNvGrpSpPr/>
          <p:nvPr/>
        </p:nvGrpSpPr>
        <p:grpSpPr>
          <a:xfrm>
            <a:off x="5797828" y="2441837"/>
            <a:ext cx="597994" cy="863943"/>
            <a:chOff x="1994400" y="4454521"/>
            <a:chExt cx="601866" cy="932871"/>
          </a:xfrm>
        </p:grpSpPr>
        <p:pic>
          <p:nvPicPr>
            <p:cNvPr id="1658" name="Picture 165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59" name="Picture 165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60" name="Group 1659"/>
          <p:cNvGrpSpPr/>
          <p:nvPr/>
        </p:nvGrpSpPr>
        <p:grpSpPr>
          <a:xfrm>
            <a:off x="987759" y="2470512"/>
            <a:ext cx="597994" cy="863943"/>
            <a:chOff x="1994400" y="4454521"/>
            <a:chExt cx="601866" cy="932871"/>
          </a:xfrm>
        </p:grpSpPr>
        <p:pic>
          <p:nvPicPr>
            <p:cNvPr id="1661" name="Picture 166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62" name="Picture 166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63" name="Group 1662"/>
          <p:cNvGrpSpPr/>
          <p:nvPr/>
        </p:nvGrpSpPr>
        <p:grpSpPr>
          <a:xfrm>
            <a:off x="2127928" y="3363972"/>
            <a:ext cx="597994" cy="863943"/>
            <a:chOff x="1994400" y="4454521"/>
            <a:chExt cx="601866" cy="932871"/>
          </a:xfrm>
        </p:grpSpPr>
        <p:pic>
          <p:nvPicPr>
            <p:cNvPr id="1664" name="Picture 166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65" name="Picture 166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66" name="Group 1665"/>
          <p:cNvGrpSpPr/>
          <p:nvPr/>
        </p:nvGrpSpPr>
        <p:grpSpPr>
          <a:xfrm>
            <a:off x="3301849" y="3359843"/>
            <a:ext cx="597994" cy="863943"/>
            <a:chOff x="1994400" y="4454521"/>
            <a:chExt cx="601866" cy="932871"/>
          </a:xfrm>
        </p:grpSpPr>
        <p:pic>
          <p:nvPicPr>
            <p:cNvPr id="1667" name="Picture 1666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68" name="Picture 166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69" name="Group 1668"/>
          <p:cNvGrpSpPr/>
          <p:nvPr/>
        </p:nvGrpSpPr>
        <p:grpSpPr>
          <a:xfrm>
            <a:off x="4553548" y="3371277"/>
            <a:ext cx="597994" cy="863943"/>
            <a:chOff x="1994400" y="4454521"/>
            <a:chExt cx="601866" cy="932871"/>
          </a:xfrm>
        </p:grpSpPr>
        <p:pic>
          <p:nvPicPr>
            <p:cNvPr id="1670" name="Picture 1669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71" name="Picture 167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72" name="Group 1671"/>
          <p:cNvGrpSpPr/>
          <p:nvPr/>
        </p:nvGrpSpPr>
        <p:grpSpPr>
          <a:xfrm>
            <a:off x="5768237" y="3342602"/>
            <a:ext cx="597994" cy="863943"/>
            <a:chOff x="1994400" y="4454521"/>
            <a:chExt cx="601866" cy="932871"/>
          </a:xfrm>
        </p:grpSpPr>
        <p:pic>
          <p:nvPicPr>
            <p:cNvPr id="1673" name="Picture 167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74" name="Picture 167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75" name="Group 1674"/>
          <p:cNvGrpSpPr/>
          <p:nvPr/>
        </p:nvGrpSpPr>
        <p:grpSpPr>
          <a:xfrm>
            <a:off x="958168" y="3371277"/>
            <a:ext cx="597994" cy="863943"/>
            <a:chOff x="1994400" y="4454521"/>
            <a:chExt cx="601866" cy="932871"/>
          </a:xfrm>
        </p:grpSpPr>
        <p:pic>
          <p:nvPicPr>
            <p:cNvPr id="1676" name="Picture 167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77" name="Picture 167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78" name="Group 1677"/>
          <p:cNvGrpSpPr/>
          <p:nvPr/>
        </p:nvGrpSpPr>
        <p:grpSpPr>
          <a:xfrm>
            <a:off x="2198326" y="4232411"/>
            <a:ext cx="597994" cy="863943"/>
            <a:chOff x="1994400" y="4454521"/>
            <a:chExt cx="601866" cy="932871"/>
          </a:xfrm>
        </p:grpSpPr>
        <p:pic>
          <p:nvPicPr>
            <p:cNvPr id="1679" name="Picture 1678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80" name="Picture 167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81" name="Group 1680"/>
          <p:cNvGrpSpPr/>
          <p:nvPr/>
        </p:nvGrpSpPr>
        <p:grpSpPr>
          <a:xfrm>
            <a:off x="3372247" y="4228282"/>
            <a:ext cx="597994" cy="863943"/>
            <a:chOff x="1994400" y="4454521"/>
            <a:chExt cx="601866" cy="932871"/>
          </a:xfrm>
        </p:grpSpPr>
        <p:pic>
          <p:nvPicPr>
            <p:cNvPr id="1682" name="Picture 168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83" name="Picture 168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84" name="Group 1683"/>
          <p:cNvGrpSpPr/>
          <p:nvPr/>
        </p:nvGrpSpPr>
        <p:grpSpPr>
          <a:xfrm>
            <a:off x="4623946" y="4239716"/>
            <a:ext cx="597994" cy="863943"/>
            <a:chOff x="1994400" y="4454521"/>
            <a:chExt cx="601866" cy="932871"/>
          </a:xfrm>
        </p:grpSpPr>
        <p:pic>
          <p:nvPicPr>
            <p:cNvPr id="1685" name="Picture 1684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86" name="Picture 168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87" name="Group 1686"/>
          <p:cNvGrpSpPr/>
          <p:nvPr/>
        </p:nvGrpSpPr>
        <p:grpSpPr>
          <a:xfrm>
            <a:off x="5838635" y="4211041"/>
            <a:ext cx="597994" cy="863943"/>
            <a:chOff x="1994400" y="4454521"/>
            <a:chExt cx="601866" cy="932871"/>
          </a:xfrm>
        </p:grpSpPr>
        <p:pic>
          <p:nvPicPr>
            <p:cNvPr id="1688" name="Picture 1687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89" name="Picture 168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90" name="Group 1689"/>
          <p:cNvGrpSpPr/>
          <p:nvPr/>
        </p:nvGrpSpPr>
        <p:grpSpPr>
          <a:xfrm>
            <a:off x="1028566" y="4239716"/>
            <a:ext cx="597994" cy="863943"/>
            <a:chOff x="1994400" y="4454521"/>
            <a:chExt cx="601866" cy="932871"/>
          </a:xfrm>
        </p:grpSpPr>
        <p:pic>
          <p:nvPicPr>
            <p:cNvPr id="1691" name="Picture 169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5086" r="23739"/>
            <a:stretch/>
          </p:blipFill>
          <p:spPr>
            <a:xfrm>
              <a:off x="1994400" y="4454521"/>
              <a:ext cx="601866" cy="932871"/>
            </a:xfrm>
            <a:prstGeom prst="rect">
              <a:avLst/>
            </a:prstGeom>
          </p:spPr>
        </p:pic>
        <p:pic>
          <p:nvPicPr>
            <p:cNvPr id="1692" name="Picture 169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19607" y="4746222"/>
              <a:ext cx="422579" cy="439866"/>
            </a:xfrm>
            <a:prstGeom prst="rect">
              <a:avLst/>
            </a:prstGeom>
          </p:spPr>
        </p:pic>
      </p:grpSp>
      <p:grpSp>
        <p:nvGrpSpPr>
          <p:cNvPr id="1693" name="Group 1692"/>
          <p:cNvGrpSpPr/>
          <p:nvPr/>
        </p:nvGrpSpPr>
        <p:grpSpPr>
          <a:xfrm>
            <a:off x="-1197747" y="702415"/>
            <a:ext cx="1045558" cy="977168"/>
            <a:chOff x="-1219828" y="686619"/>
            <a:chExt cx="1045558" cy="977168"/>
          </a:xfrm>
        </p:grpSpPr>
        <p:sp>
          <p:nvSpPr>
            <p:cNvPr id="1694" name="Rectangle 1693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695" name="Group 1694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696" name="Picture 1695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697" name="Picture 169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698" name="Group 1697"/>
          <p:cNvGrpSpPr/>
          <p:nvPr/>
        </p:nvGrpSpPr>
        <p:grpSpPr>
          <a:xfrm>
            <a:off x="-1210591" y="696063"/>
            <a:ext cx="1045558" cy="977168"/>
            <a:chOff x="-1219828" y="686619"/>
            <a:chExt cx="1045558" cy="977168"/>
          </a:xfrm>
        </p:grpSpPr>
        <p:sp>
          <p:nvSpPr>
            <p:cNvPr id="1699" name="Rectangle 1698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00" name="Group 1699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01" name="Picture 1700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02" name="Picture 170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03" name="Group 1702"/>
          <p:cNvGrpSpPr/>
          <p:nvPr/>
        </p:nvGrpSpPr>
        <p:grpSpPr>
          <a:xfrm>
            <a:off x="-1191342" y="734185"/>
            <a:ext cx="1045558" cy="977168"/>
            <a:chOff x="-1219828" y="686619"/>
            <a:chExt cx="1045558" cy="977168"/>
          </a:xfrm>
        </p:grpSpPr>
        <p:sp>
          <p:nvSpPr>
            <p:cNvPr id="1704" name="Rectangle 1703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05" name="Group 1704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06" name="Picture 1705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07" name="Picture 170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08" name="Group 1707"/>
          <p:cNvGrpSpPr/>
          <p:nvPr/>
        </p:nvGrpSpPr>
        <p:grpSpPr>
          <a:xfrm>
            <a:off x="-1204186" y="727833"/>
            <a:ext cx="1045558" cy="977168"/>
            <a:chOff x="-1219828" y="686619"/>
            <a:chExt cx="1045558" cy="977168"/>
          </a:xfrm>
        </p:grpSpPr>
        <p:sp>
          <p:nvSpPr>
            <p:cNvPr id="1709" name="Rectangle 1708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10" name="Group 1709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11" name="Picture 1710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12" name="Picture 171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13" name="Group 1712"/>
          <p:cNvGrpSpPr/>
          <p:nvPr/>
        </p:nvGrpSpPr>
        <p:grpSpPr>
          <a:xfrm>
            <a:off x="-1176720" y="740590"/>
            <a:ext cx="1045558" cy="977168"/>
            <a:chOff x="-1219828" y="686619"/>
            <a:chExt cx="1045558" cy="977168"/>
          </a:xfrm>
        </p:grpSpPr>
        <p:sp>
          <p:nvSpPr>
            <p:cNvPr id="1714" name="Rectangle 1713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15" name="Group 1714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16" name="Picture 1715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17" name="Picture 171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18" name="Group 1717"/>
          <p:cNvGrpSpPr/>
          <p:nvPr/>
        </p:nvGrpSpPr>
        <p:grpSpPr>
          <a:xfrm>
            <a:off x="-1189564" y="734238"/>
            <a:ext cx="1045558" cy="977168"/>
            <a:chOff x="-1219828" y="686619"/>
            <a:chExt cx="1045558" cy="977168"/>
          </a:xfrm>
        </p:grpSpPr>
        <p:sp>
          <p:nvSpPr>
            <p:cNvPr id="1719" name="Rectangle 1718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20" name="Group 1719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21" name="Picture 1720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22" name="Picture 172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23" name="Group 1722"/>
          <p:cNvGrpSpPr/>
          <p:nvPr/>
        </p:nvGrpSpPr>
        <p:grpSpPr>
          <a:xfrm>
            <a:off x="-1170315" y="772360"/>
            <a:ext cx="1045558" cy="977168"/>
            <a:chOff x="-1219828" y="686619"/>
            <a:chExt cx="1045558" cy="977168"/>
          </a:xfrm>
        </p:grpSpPr>
        <p:sp>
          <p:nvSpPr>
            <p:cNvPr id="1724" name="Rectangle 1723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25" name="Group 1724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26" name="Picture 1725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27" name="Picture 172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28" name="Group 1727"/>
          <p:cNvGrpSpPr/>
          <p:nvPr/>
        </p:nvGrpSpPr>
        <p:grpSpPr>
          <a:xfrm>
            <a:off x="-1183159" y="766008"/>
            <a:ext cx="1045558" cy="977168"/>
            <a:chOff x="-1219828" y="686619"/>
            <a:chExt cx="1045558" cy="977168"/>
          </a:xfrm>
        </p:grpSpPr>
        <p:sp>
          <p:nvSpPr>
            <p:cNvPr id="1729" name="Rectangle 1728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30" name="Group 1729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31" name="Picture 1730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32" name="Picture 173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33" name="Group 1732"/>
          <p:cNvGrpSpPr/>
          <p:nvPr/>
        </p:nvGrpSpPr>
        <p:grpSpPr>
          <a:xfrm>
            <a:off x="-1184505" y="679715"/>
            <a:ext cx="1045558" cy="977168"/>
            <a:chOff x="-1219828" y="686619"/>
            <a:chExt cx="1045558" cy="977168"/>
          </a:xfrm>
        </p:grpSpPr>
        <p:sp>
          <p:nvSpPr>
            <p:cNvPr id="1734" name="Rectangle 1733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35" name="Group 1734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36" name="Picture 1735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37" name="Picture 173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38" name="Group 1737"/>
          <p:cNvGrpSpPr/>
          <p:nvPr/>
        </p:nvGrpSpPr>
        <p:grpSpPr>
          <a:xfrm>
            <a:off x="-1197349" y="673363"/>
            <a:ext cx="1045558" cy="977168"/>
            <a:chOff x="-1219828" y="686619"/>
            <a:chExt cx="1045558" cy="977168"/>
          </a:xfrm>
        </p:grpSpPr>
        <p:sp>
          <p:nvSpPr>
            <p:cNvPr id="1739" name="Rectangle 1738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40" name="Group 1739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41" name="Picture 1740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42" name="Picture 174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43" name="Group 1742"/>
          <p:cNvGrpSpPr/>
          <p:nvPr/>
        </p:nvGrpSpPr>
        <p:grpSpPr>
          <a:xfrm>
            <a:off x="-1178100" y="711485"/>
            <a:ext cx="1045558" cy="977168"/>
            <a:chOff x="-1219828" y="686619"/>
            <a:chExt cx="1045558" cy="977168"/>
          </a:xfrm>
        </p:grpSpPr>
        <p:sp>
          <p:nvSpPr>
            <p:cNvPr id="1744" name="Rectangle 1743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45" name="Group 1744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46" name="Picture 1745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47" name="Picture 174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48" name="Group 1747"/>
          <p:cNvGrpSpPr/>
          <p:nvPr/>
        </p:nvGrpSpPr>
        <p:grpSpPr>
          <a:xfrm>
            <a:off x="-1190944" y="705133"/>
            <a:ext cx="1045558" cy="977168"/>
            <a:chOff x="-1219828" y="686619"/>
            <a:chExt cx="1045558" cy="977168"/>
          </a:xfrm>
        </p:grpSpPr>
        <p:sp>
          <p:nvSpPr>
            <p:cNvPr id="1749" name="Rectangle 1748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50" name="Group 1749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51" name="Picture 1750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52" name="Picture 175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53" name="Group 1752"/>
          <p:cNvGrpSpPr/>
          <p:nvPr/>
        </p:nvGrpSpPr>
        <p:grpSpPr>
          <a:xfrm>
            <a:off x="-1163478" y="717890"/>
            <a:ext cx="1045558" cy="977168"/>
            <a:chOff x="-1219828" y="686619"/>
            <a:chExt cx="1045558" cy="977168"/>
          </a:xfrm>
        </p:grpSpPr>
        <p:sp>
          <p:nvSpPr>
            <p:cNvPr id="1754" name="Rectangle 1753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55" name="Group 1754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56" name="Picture 1755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57" name="Picture 175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58" name="Group 1757"/>
          <p:cNvGrpSpPr/>
          <p:nvPr/>
        </p:nvGrpSpPr>
        <p:grpSpPr>
          <a:xfrm>
            <a:off x="-1176322" y="711538"/>
            <a:ext cx="1045558" cy="977168"/>
            <a:chOff x="-1219828" y="686619"/>
            <a:chExt cx="1045558" cy="977168"/>
          </a:xfrm>
        </p:grpSpPr>
        <p:sp>
          <p:nvSpPr>
            <p:cNvPr id="1759" name="Rectangle 1758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60" name="Group 1759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61" name="Picture 1760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62" name="Picture 176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63" name="Group 1762"/>
          <p:cNvGrpSpPr/>
          <p:nvPr/>
        </p:nvGrpSpPr>
        <p:grpSpPr>
          <a:xfrm>
            <a:off x="-1157073" y="749660"/>
            <a:ext cx="1045558" cy="977168"/>
            <a:chOff x="-1219828" y="686619"/>
            <a:chExt cx="1045558" cy="977168"/>
          </a:xfrm>
        </p:grpSpPr>
        <p:sp>
          <p:nvSpPr>
            <p:cNvPr id="1764" name="Rectangle 1763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65" name="Group 1764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66" name="Picture 1765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67" name="Picture 1766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grpSp>
        <p:nvGrpSpPr>
          <p:cNvPr id="1768" name="Group 1767"/>
          <p:cNvGrpSpPr/>
          <p:nvPr/>
        </p:nvGrpSpPr>
        <p:grpSpPr>
          <a:xfrm>
            <a:off x="-1169917" y="743308"/>
            <a:ext cx="1045558" cy="977168"/>
            <a:chOff x="-1219828" y="686619"/>
            <a:chExt cx="1045558" cy="977168"/>
          </a:xfrm>
        </p:grpSpPr>
        <p:sp>
          <p:nvSpPr>
            <p:cNvPr id="1769" name="Rectangle 1768"/>
            <p:cNvSpPr/>
            <p:nvPr/>
          </p:nvSpPr>
          <p:spPr>
            <a:xfrm>
              <a:off x="-1219828" y="1493002"/>
              <a:ext cx="1019248" cy="17078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GS hangouts</a:t>
              </a:r>
              <a:endParaRPr lang="en-AU" sz="900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770" name="Group 1769"/>
            <p:cNvGrpSpPr/>
            <p:nvPr/>
          </p:nvGrpSpPr>
          <p:grpSpPr>
            <a:xfrm>
              <a:off x="-1210591" y="686619"/>
              <a:ext cx="1036321" cy="813687"/>
              <a:chOff x="2821576" y="1374196"/>
              <a:chExt cx="5236404" cy="3921469"/>
            </a:xfrm>
          </p:grpSpPr>
          <p:pic>
            <p:nvPicPr>
              <p:cNvPr id="1771" name="Picture 1770"/>
              <p:cNvPicPr>
                <a:picLocks noChangeAspect="1"/>
              </p:cNvPicPr>
              <p:nvPr/>
            </p:nvPicPr>
            <p:blipFill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436" b="12104"/>
              <a:stretch/>
            </p:blipFill>
            <p:spPr>
              <a:xfrm>
                <a:off x="2821576" y="1452872"/>
                <a:ext cx="5046072" cy="3842793"/>
              </a:xfrm>
              <a:prstGeom prst="rect">
                <a:avLst/>
              </a:prstGeom>
            </p:spPr>
          </p:pic>
          <p:pic>
            <p:nvPicPr>
              <p:cNvPr id="1772" name="Picture 1771"/>
              <p:cNvPicPr>
                <a:picLocks noChangeAspect="1"/>
              </p:cNvPicPr>
              <p:nvPr/>
            </p:nvPicPr>
            <p:blipFill rotWithShape="1">
              <a:blip r:embed="rId7" cstate="email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62" b="100000" l="29197" r="70803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086" r="23739"/>
              <a:stretch/>
            </p:blipFill>
            <p:spPr>
              <a:xfrm>
                <a:off x="6585713" y="1374196"/>
                <a:ext cx="1472267" cy="2127035"/>
              </a:xfrm>
              <a:prstGeom prst="rect">
                <a:avLst/>
              </a:prstGeom>
            </p:spPr>
          </p:pic>
        </p:grpSp>
      </p:grpSp>
      <p:pic>
        <p:nvPicPr>
          <p:cNvPr id="1773" name="Picture 1772" descr="This document is released under Creative Commons License Attribution 4.0 International. Please feel free to share and adapt this document with appropriate credit to Giant Steps School.">
            <a:extLst>
              <a:ext uri="{FF2B5EF4-FFF2-40B4-BE49-F238E27FC236}">
                <a16:creationId xmlns:a16="http://schemas.microsoft.com/office/drawing/2014/main" id="{FDBDA742-EDB9-42C7-A8EC-CD98510B7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553497"/>
            <a:ext cx="8856663" cy="31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4" name="Picture 1773">
            <a:extLst>
              <a:ext uri="{FF2B5EF4-FFF2-40B4-BE49-F238E27FC236}">
                <a16:creationId xmlns:a16="http://schemas.microsoft.com/office/drawing/2014/main" id="{22420626-01A6-4B02-BCA4-669AC9F91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2090" y="6100520"/>
            <a:ext cx="323564" cy="63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5645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</TotalTime>
  <Words>2023</Words>
  <Application>Microsoft Office PowerPoint</Application>
  <PresentationFormat>A4 Paper (210x297 mm)</PresentationFormat>
  <Paragraphs>1296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Paige Faulkner</dc:creator>
  <cp:lastModifiedBy>Sam Kershler</cp:lastModifiedBy>
  <cp:revision>37</cp:revision>
  <cp:lastPrinted>2020-03-23T03:26:14Z</cp:lastPrinted>
  <dcterms:created xsi:type="dcterms:W3CDTF">2017-09-19T05:42:28Z</dcterms:created>
  <dcterms:modified xsi:type="dcterms:W3CDTF">2020-03-26T05:17:05Z</dcterms:modified>
</cp:coreProperties>
</file>