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C710EA0-9F74-4D28-8CCD-8BE22EEDA4B9}">
          <p14:sldIdLst>
            <p14:sldId id="256"/>
            <p14:sldId id="258"/>
            <p14:sldId id="259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1279" autoAdjust="0"/>
  </p:normalViewPr>
  <p:slideViewPr>
    <p:cSldViewPr snapToGrid="0">
      <p:cViewPr varScale="1">
        <p:scale>
          <a:sx n="71" d="100"/>
          <a:sy n="71" d="100"/>
        </p:scale>
        <p:origin x="10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8C86A-3B0A-405B-9D16-7C99DCC24DD8}" type="datetimeFigureOut">
              <a:rPr lang="en-AU" smtClean="0"/>
              <a:t>26/03/2020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413B8-E6B1-4515-B6C6-11526E4119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876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0413B8-E6B1-4515-B6C6-11526E411960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1548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413B8-E6B1-4515-B6C6-11526E411960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1082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F057-FD93-4677-97A8-95A45FB6CC33}" type="datetimeFigureOut">
              <a:rPr lang="en-AU" smtClean="0"/>
              <a:t>26/03/2020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70A8-F861-4BBD-BCB8-407C65A9AA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9431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F057-FD93-4677-97A8-95A45FB6CC33}" type="datetimeFigureOut">
              <a:rPr lang="en-AU" smtClean="0"/>
              <a:t>26/03/2020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70A8-F861-4BBD-BCB8-407C65A9AA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683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F057-FD93-4677-97A8-95A45FB6CC33}" type="datetimeFigureOut">
              <a:rPr lang="en-AU" smtClean="0"/>
              <a:t>26/03/2020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70A8-F861-4BBD-BCB8-407C65A9AA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9508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F057-FD93-4677-97A8-95A45FB6CC33}" type="datetimeFigureOut">
              <a:rPr lang="en-AU" smtClean="0"/>
              <a:t>26/03/2020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70A8-F861-4BBD-BCB8-407C65A9AA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724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F057-FD93-4677-97A8-95A45FB6CC33}" type="datetimeFigureOut">
              <a:rPr lang="en-AU" smtClean="0"/>
              <a:t>26/03/2020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70A8-F861-4BBD-BCB8-407C65A9AA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6446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F057-FD93-4677-97A8-95A45FB6CC33}" type="datetimeFigureOut">
              <a:rPr lang="en-AU" smtClean="0"/>
              <a:t>26/03/2020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70A8-F861-4BBD-BCB8-407C65A9AA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7927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F057-FD93-4677-97A8-95A45FB6CC33}" type="datetimeFigureOut">
              <a:rPr lang="en-AU" smtClean="0"/>
              <a:t>26/03/2020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70A8-F861-4BBD-BCB8-407C65A9AA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454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F057-FD93-4677-97A8-95A45FB6CC33}" type="datetimeFigureOut">
              <a:rPr lang="en-AU" smtClean="0"/>
              <a:t>26/03/2020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70A8-F861-4BBD-BCB8-407C65A9AA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7044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F057-FD93-4677-97A8-95A45FB6CC33}" type="datetimeFigureOut">
              <a:rPr lang="en-AU" smtClean="0"/>
              <a:t>26/03/2020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70A8-F861-4BBD-BCB8-407C65A9AA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3675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F057-FD93-4677-97A8-95A45FB6CC33}" type="datetimeFigureOut">
              <a:rPr lang="en-AU" smtClean="0"/>
              <a:t>26/03/2020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70A8-F861-4BBD-BCB8-407C65A9AA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6420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F057-FD93-4677-97A8-95A45FB6CC33}" type="datetimeFigureOut">
              <a:rPr lang="en-AU" smtClean="0"/>
              <a:t>26/03/2020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70A8-F861-4BBD-BCB8-407C65A9AA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2673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EF057-FD93-4677-97A8-95A45FB6CC33}" type="datetimeFigureOut">
              <a:rPr lang="en-AU" smtClean="0"/>
              <a:t>26/03/2020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B70A8-F861-4BBD-BCB8-407C65A9AA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072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2.jpe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.emf"/><Relationship Id="rId3" Type="http://schemas.openxmlformats.org/officeDocument/2006/relationships/image" Target="../media/image16.png"/><Relationship Id="rId7" Type="http://schemas.microsoft.com/office/2007/relationships/hdphoto" Target="../media/hdphoto2.wdp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jpeg"/><Relationship Id="rId10" Type="http://schemas.openxmlformats.org/officeDocument/2006/relationships/image" Target="../media/image22.jpeg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081" y="1711744"/>
            <a:ext cx="9986356" cy="2626677"/>
          </a:xfrm>
        </p:spPr>
        <p:txBody>
          <a:bodyPr>
            <a:normAutofit fontScale="90000"/>
          </a:bodyPr>
          <a:lstStyle/>
          <a:p>
            <a:r>
              <a:rPr lang="en-AU" sz="5400" dirty="0" smtClean="0">
                <a:latin typeface="Comic Sans MS" panose="030F0702030302020204" pitchFamily="66" charset="0"/>
              </a:rPr>
              <a:t>Safe and Unsafe </a:t>
            </a:r>
            <a:r>
              <a:rPr lang="en-AU" sz="5400" dirty="0" smtClean="0">
                <a:latin typeface="Comic Sans MS" panose="030F0702030302020204" pitchFamily="66" charset="0"/>
              </a:rPr>
              <a:t>community</a:t>
            </a:r>
            <a:r>
              <a:rPr lang="en-AU" sz="5400" dirty="0" smtClean="0">
                <a:latin typeface="Comic Sans MS" panose="030F0702030302020204" pitchFamily="66" charset="0"/>
              </a:rPr>
              <a:t> </a:t>
            </a:r>
            <a:r>
              <a:rPr lang="en-AU" sz="5400" dirty="0" smtClean="0">
                <a:latin typeface="Comic Sans MS" panose="030F0702030302020204" pitchFamily="66" charset="0"/>
              </a:rPr>
              <a:t>activities</a:t>
            </a:r>
            <a:br>
              <a:rPr lang="en-AU" sz="5400" dirty="0" smtClean="0">
                <a:latin typeface="Comic Sans MS" panose="030F0702030302020204" pitchFamily="66" charset="0"/>
              </a:rPr>
            </a:br>
            <a:r>
              <a:rPr lang="en-AU" sz="5400" dirty="0" smtClean="0">
                <a:latin typeface="Comic Sans MS" panose="030F0702030302020204" pitchFamily="66" charset="0"/>
              </a:rPr>
              <a:t>March/April </a:t>
            </a:r>
            <a:r>
              <a:rPr lang="en-AU" sz="5400" dirty="0" smtClean="0">
                <a:latin typeface="Comic Sans MS" panose="030F0702030302020204" pitchFamily="66" charset="0"/>
              </a:rPr>
              <a:t>2020</a:t>
            </a:r>
            <a:r>
              <a:rPr lang="en-AU" sz="5400" dirty="0">
                <a:latin typeface="Comic Sans MS" panose="030F0702030302020204" pitchFamily="66" charset="0"/>
              </a:rPr>
              <a:t/>
            </a:r>
            <a:br>
              <a:rPr lang="en-AU" sz="5400" dirty="0">
                <a:latin typeface="Comic Sans MS" panose="030F0702030302020204" pitchFamily="66" charset="0"/>
              </a:rPr>
            </a:br>
            <a:endParaRPr lang="en-AU" sz="5400" dirty="0">
              <a:latin typeface="Comic Sans MS" panose="030F0702030302020204" pitchFamily="66" charset="0"/>
            </a:endParaRPr>
          </a:p>
        </p:txBody>
      </p:sp>
      <p:pic>
        <p:nvPicPr>
          <p:cNvPr id="3" name="Picture 2" descr="This document is released under Creative Commons License Attribution 4.0 International. Please feel free to share and adapt this document with appropriate credit to Giant Steps School.">
            <a:extLst>
              <a:ext uri="{FF2B5EF4-FFF2-40B4-BE49-F238E27FC236}">
                <a16:creationId xmlns:a16="http://schemas.microsoft.com/office/drawing/2014/main" id="{B9ABBFB8-37C3-49B1-87B9-4A4385E2D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4928" y="133769"/>
            <a:ext cx="88566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8">
            <a:extLst>
              <a:ext uri="{FF2B5EF4-FFF2-40B4-BE49-F238E27FC236}">
                <a16:creationId xmlns:a16="http://schemas.microsoft.com/office/drawing/2014/main" id="{6B229A91-EF90-47A4-A2B1-C2663841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1591" y="73444"/>
            <a:ext cx="798512" cy="157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529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9726" y="2000897"/>
            <a:ext cx="2358861" cy="1574004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6449053" y="4679335"/>
            <a:ext cx="2395534" cy="1902070"/>
            <a:chOff x="6964878" y="3194275"/>
            <a:chExt cx="2395534" cy="190207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64879" y="3194275"/>
              <a:ext cx="2395533" cy="1594293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964878" y="4788568"/>
              <a:ext cx="2395533" cy="30777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400" dirty="0">
                  <a:latin typeface="Comic Sans MS" panose="030F0702030302020204" pitchFamily="66" charset="0"/>
                </a:rPr>
                <a:t>go to a cafe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199" y="763472"/>
            <a:ext cx="5396345" cy="83190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AU" sz="5400" dirty="0">
                <a:latin typeface="Comic Sans MS" panose="030F0702030302020204" pitchFamily="66" charset="0"/>
              </a:rPr>
              <a:t>It is </a:t>
            </a:r>
            <a:r>
              <a:rPr lang="en-AU" sz="5400" b="1" dirty="0">
                <a:latin typeface="Comic Sans MS" panose="030F0702030302020204" pitchFamily="66" charset="0"/>
              </a:rPr>
              <a:t>unsafe</a:t>
            </a:r>
            <a:r>
              <a:rPr lang="en-AU" sz="5400" dirty="0">
                <a:latin typeface="Comic Sans MS" panose="030F0702030302020204" pitchFamily="66" charset="0"/>
              </a:rPr>
              <a:t> to </a:t>
            </a:r>
          </a:p>
        </p:txBody>
      </p:sp>
      <p:pic>
        <p:nvPicPr>
          <p:cNvPr id="4" name="Picture 2" descr="Image result for danger unsaf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8327" y="621991"/>
            <a:ext cx="1825873" cy="130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0412" y="621991"/>
            <a:ext cx="2485439" cy="1101241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610120" y="1806217"/>
            <a:ext cx="2238125" cy="1984593"/>
            <a:chOff x="610120" y="1806217"/>
            <a:chExt cx="2238125" cy="198459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121" y="1806217"/>
              <a:ext cx="2238124" cy="167681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10120" y="3483033"/>
              <a:ext cx="2238125" cy="30777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400" dirty="0">
                  <a:latin typeface="Comic Sans MS" panose="030F0702030302020204" pitchFamily="66" charset="0"/>
                </a:rPr>
                <a:t>go to the movies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547755" y="3607351"/>
            <a:ext cx="2238125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400" dirty="0">
                <a:latin typeface="Comic Sans MS" panose="030F0702030302020204" pitchFamily="66" charset="0"/>
              </a:rPr>
              <a:t>go to </a:t>
            </a:r>
            <a:r>
              <a:rPr lang="en-AU" sz="1400" dirty="0" smtClean="0">
                <a:latin typeface="Comic Sans MS" panose="030F0702030302020204" pitchFamily="66" charset="0"/>
              </a:rPr>
              <a:t>bounce</a:t>
            </a:r>
            <a:endParaRPr lang="en-AU" sz="1400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3160" y="6254576"/>
            <a:ext cx="2086152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400" dirty="0">
                <a:latin typeface="Comic Sans MS" panose="030F0702030302020204" pitchFamily="66" charset="0"/>
              </a:rPr>
              <a:t>catch public transport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27168" y="6249531"/>
            <a:ext cx="2243391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400" dirty="0">
                <a:latin typeface="Comic Sans MS" panose="030F0702030302020204" pitchFamily="66" charset="0"/>
              </a:rPr>
              <a:t>go to </a:t>
            </a:r>
            <a:r>
              <a:rPr lang="en-AU" sz="1400" dirty="0" err="1">
                <a:latin typeface="Comic Sans MS" panose="030F0702030302020204" pitchFamily="66" charset="0"/>
              </a:rPr>
              <a:t>luna</a:t>
            </a:r>
            <a:r>
              <a:rPr lang="en-AU" sz="1400" dirty="0">
                <a:latin typeface="Comic Sans MS" panose="030F0702030302020204" pitchFamily="66" charset="0"/>
              </a:rPr>
              <a:t> park</a:t>
            </a:r>
          </a:p>
        </p:txBody>
      </p:sp>
      <p:pic>
        <p:nvPicPr>
          <p:cNvPr id="31" name="Picture 2" descr="This document is released under Creative Commons License Attribution 4.0 International. Please feel free to share and adapt this document with appropriate credit to Giant Steps School.">
            <a:extLst>
              <a:ext uri="{FF2B5EF4-FFF2-40B4-BE49-F238E27FC236}">
                <a16:creationId xmlns:a16="http://schemas.microsoft.com/office/drawing/2014/main" id="{DBF48B75-BBB4-42AD-96A0-EAFE2B430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4928" y="133769"/>
            <a:ext cx="88566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8">
            <a:extLst>
              <a:ext uri="{FF2B5EF4-FFF2-40B4-BE49-F238E27FC236}">
                <a16:creationId xmlns:a16="http://schemas.microsoft.com/office/drawing/2014/main" id="{75CC1BC5-4FF9-4FD0-A7FD-08CE840FC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9583" y="5055347"/>
            <a:ext cx="798512" cy="157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F6AEF19-D926-4B2C-A850-1A7AAADC9B19}"/>
              </a:ext>
            </a:extLst>
          </p:cNvPr>
          <p:cNvGrpSpPr/>
          <p:nvPr/>
        </p:nvGrpSpPr>
        <p:grpSpPr>
          <a:xfrm>
            <a:off x="6477475" y="1948922"/>
            <a:ext cx="2238125" cy="1995776"/>
            <a:chOff x="6477475" y="1948922"/>
            <a:chExt cx="2238125" cy="199577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BBA6AB6-4106-4F98-A5BE-21F031BF8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9454" y="1948922"/>
              <a:ext cx="2217198" cy="166509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6AE8B14-7245-4FB5-A92D-5569DF7957D4}"/>
                </a:ext>
              </a:extLst>
            </p:cNvPr>
            <p:cNvSpPr txBox="1"/>
            <p:nvPr/>
          </p:nvSpPr>
          <p:spPr>
            <a:xfrm>
              <a:off x="6477475" y="3636921"/>
              <a:ext cx="2238125" cy="30777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400" dirty="0">
                  <a:latin typeface="Comic Sans MS" panose="030F0702030302020204" pitchFamily="66" charset="0"/>
                </a:rPr>
                <a:t>go to parties</a:t>
              </a: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767" y="1793456"/>
            <a:ext cx="934108" cy="28529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955" y="5545674"/>
            <a:ext cx="2096358" cy="6956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23" t="24789" r="-2519" b="6963"/>
          <a:stretch/>
        </p:blipFill>
        <p:spPr>
          <a:xfrm>
            <a:off x="483411" y="4452098"/>
            <a:ext cx="2095902" cy="1077373"/>
          </a:xfrm>
          <a:prstGeom prst="rect">
            <a:avLst/>
          </a:prstGeom>
        </p:spPr>
      </p:pic>
      <p:sp>
        <p:nvSpPr>
          <p:cNvPr id="43" name="Cross 42"/>
          <p:cNvSpPr/>
          <p:nvPr/>
        </p:nvSpPr>
        <p:spPr>
          <a:xfrm rot="18809519">
            <a:off x="800080" y="1736691"/>
            <a:ext cx="1954833" cy="1954833"/>
          </a:xfrm>
          <a:prstGeom prst="plus">
            <a:avLst>
              <a:gd name="adj" fmla="val 4866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Cross 43"/>
          <p:cNvSpPr/>
          <p:nvPr/>
        </p:nvSpPr>
        <p:spPr>
          <a:xfrm rot="18809519">
            <a:off x="502867" y="4394052"/>
            <a:ext cx="1954833" cy="1954833"/>
          </a:xfrm>
          <a:prstGeom prst="plus">
            <a:avLst>
              <a:gd name="adj" fmla="val 4866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5" name="Cross 44"/>
          <p:cNvSpPr/>
          <p:nvPr/>
        </p:nvSpPr>
        <p:spPr>
          <a:xfrm rot="18809519">
            <a:off x="3614126" y="1804050"/>
            <a:ext cx="1954833" cy="1954833"/>
          </a:xfrm>
          <a:prstGeom prst="plus">
            <a:avLst>
              <a:gd name="adj" fmla="val 4866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6" name="Cross 45"/>
          <p:cNvSpPr/>
          <p:nvPr/>
        </p:nvSpPr>
        <p:spPr>
          <a:xfrm rot="18809519">
            <a:off x="6619120" y="1787461"/>
            <a:ext cx="1954833" cy="1954833"/>
          </a:xfrm>
          <a:prstGeom prst="plus">
            <a:avLst>
              <a:gd name="adj" fmla="val 4866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7" name="Cross 46"/>
          <p:cNvSpPr/>
          <p:nvPr/>
        </p:nvSpPr>
        <p:spPr>
          <a:xfrm rot="18809519">
            <a:off x="6669403" y="4584233"/>
            <a:ext cx="1954833" cy="1954833"/>
          </a:xfrm>
          <a:prstGeom prst="plus">
            <a:avLst>
              <a:gd name="adj" fmla="val 4866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914" y="4452098"/>
            <a:ext cx="1735416" cy="1735416"/>
          </a:xfrm>
          <a:prstGeom prst="rect">
            <a:avLst/>
          </a:prstGeom>
        </p:spPr>
      </p:pic>
      <p:sp>
        <p:nvSpPr>
          <p:cNvPr id="49" name="Cross 48"/>
          <p:cNvSpPr/>
          <p:nvPr/>
        </p:nvSpPr>
        <p:spPr>
          <a:xfrm rot="18809519">
            <a:off x="3563674" y="4447168"/>
            <a:ext cx="1954833" cy="1954833"/>
          </a:xfrm>
          <a:prstGeom prst="plus">
            <a:avLst>
              <a:gd name="adj" fmla="val 4866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2" name="TextBox 51"/>
          <p:cNvSpPr txBox="1"/>
          <p:nvPr/>
        </p:nvSpPr>
        <p:spPr>
          <a:xfrm>
            <a:off x="9303305" y="4032547"/>
            <a:ext cx="2395533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400" dirty="0">
                <a:latin typeface="Comic Sans MS" panose="030F0702030302020204" pitchFamily="66" charset="0"/>
              </a:rPr>
              <a:t>go to a </a:t>
            </a:r>
            <a:r>
              <a:rPr lang="en-AU" sz="1400" dirty="0" smtClean="0">
                <a:latin typeface="Comic Sans MS" panose="030F0702030302020204" pitchFamily="66" charset="0"/>
              </a:rPr>
              <a:t>shopping centre</a:t>
            </a:r>
            <a:endParaRPr lang="en-AU" sz="1400" dirty="0">
              <a:latin typeface="Comic Sans MS" panose="030F0702030302020204" pitchFamily="66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3572" y="2438255"/>
            <a:ext cx="2395794" cy="1594292"/>
          </a:xfrm>
          <a:prstGeom prst="rect">
            <a:avLst/>
          </a:prstGeom>
        </p:spPr>
      </p:pic>
      <p:sp>
        <p:nvSpPr>
          <p:cNvPr id="54" name="Cross 53"/>
          <p:cNvSpPr/>
          <p:nvPr/>
        </p:nvSpPr>
        <p:spPr>
          <a:xfrm rot="18809519">
            <a:off x="9534051" y="2257983"/>
            <a:ext cx="1954833" cy="1954833"/>
          </a:xfrm>
          <a:prstGeom prst="plus">
            <a:avLst>
              <a:gd name="adj" fmla="val 4866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301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562" y="992898"/>
            <a:ext cx="7523747" cy="946317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AU" dirty="0">
                <a:latin typeface="Comic Sans MS" panose="030F0702030302020204" pitchFamily="66" charset="0"/>
              </a:rPr>
              <a:t>You might get sick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7198" y="2322095"/>
            <a:ext cx="4105455" cy="33606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7" b="98833" l="167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4226" y="2322095"/>
            <a:ext cx="3048083" cy="3048083"/>
          </a:xfrm>
          <a:prstGeom prst="rect">
            <a:avLst/>
          </a:prstGeom>
        </p:spPr>
      </p:pic>
      <p:pic>
        <p:nvPicPr>
          <p:cNvPr id="5" name="Picture 2" descr="This document is released under Creative Commons License Attribution 4.0 International. Please feel free to share and adapt this document with appropriate credit to Giant Steps School.">
            <a:extLst>
              <a:ext uri="{FF2B5EF4-FFF2-40B4-BE49-F238E27FC236}">
                <a16:creationId xmlns:a16="http://schemas.microsoft.com/office/drawing/2014/main" id="{06DE474D-E59C-4BB1-8AA1-C0C1BEE4A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4928" y="133769"/>
            <a:ext cx="88566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>
            <a:extLst>
              <a:ext uri="{FF2B5EF4-FFF2-40B4-BE49-F238E27FC236}">
                <a16:creationId xmlns:a16="http://schemas.microsoft.com/office/drawing/2014/main" id="{B83D93E9-51F9-4A95-8A06-7CF1AE50E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40073" y="133769"/>
            <a:ext cx="798512" cy="157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795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7079" y="715442"/>
            <a:ext cx="1419945" cy="1419945"/>
          </a:xfrm>
          <a:prstGeom prst="rect">
            <a:avLst/>
          </a:prstGeom>
        </p:spPr>
      </p:pic>
      <p:pic>
        <p:nvPicPr>
          <p:cNvPr id="4" name="Picture 4" descr="Image result for green tick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89778" y="883699"/>
            <a:ext cx="1201114" cy="125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79508" y="1074123"/>
            <a:ext cx="5396345" cy="83190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5400" dirty="0">
                <a:latin typeface="Comic Sans MS" panose="030F0702030302020204" pitchFamily="66" charset="0"/>
              </a:rPr>
              <a:t>It is </a:t>
            </a:r>
            <a:r>
              <a:rPr lang="en-AU" sz="5400" b="1" dirty="0">
                <a:latin typeface="Comic Sans MS" panose="030F0702030302020204" pitchFamily="66" charset="0"/>
              </a:rPr>
              <a:t>safe</a:t>
            </a:r>
            <a:r>
              <a:rPr lang="en-AU" sz="5400" dirty="0">
                <a:latin typeface="Comic Sans MS" panose="030F0702030302020204" pitchFamily="66" charset="0"/>
              </a:rPr>
              <a:t> to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5071" y="3861405"/>
            <a:ext cx="2238125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400" dirty="0">
                <a:latin typeface="Comic Sans MS" panose="030F0702030302020204" pitchFamily="66" charset="0"/>
              </a:rPr>
              <a:t>walk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5071" y="6444184"/>
            <a:ext cx="2238125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400" dirty="0">
                <a:latin typeface="Comic Sans MS" panose="030F0702030302020204" pitchFamily="66" charset="0"/>
              </a:rPr>
              <a:t>beach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77679" y="6444184"/>
            <a:ext cx="2347072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400" dirty="0">
                <a:latin typeface="Comic Sans MS" panose="030F0702030302020204" pitchFamily="66" charset="0"/>
              </a:rPr>
              <a:t>stay home – watch movies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38899" y="6444183"/>
            <a:ext cx="2238125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400" dirty="0">
                <a:latin typeface="Comic Sans MS" panose="030F0702030302020204" pitchFamily="66" charset="0"/>
              </a:rPr>
              <a:t>cook in the kitchen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463" y="2092241"/>
            <a:ext cx="1963340" cy="176916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794618" y="2308470"/>
            <a:ext cx="2926685" cy="1827426"/>
            <a:chOff x="6742067" y="1930097"/>
            <a:chExt cx="2926685" cy="1827426"/>
          </a:xfrm>
        </p:grpSpPr>
        <p:sp>
          <p:nvSpPr>
            <p:cNvPr id="7" name="TextBox 6"/>
            <p:cNvSpPr txBox="1"/>
            <p:nvPr/>
          </p:nvSpPr>
          <p:spPr>
            <a:xfrm>
              <a:off x="7086348" y="3449746"/>
              <a:ext cx="2238125" cy="30777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400" dirty="0">
                  <a:latin typeface="Comic Sans MS" panose="030F0702030302020204" pitchFamily="66" charset="0"/>
                </a:rPr>
                <a:t>drive in the car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6020" r="94898">
                          <a14:foregroundMark x1="14898" y1="72885" x2="29286" y2="78269"/>
                          <a14:foregroundMark x1="42143" y1="79231" x2="49286" y2="84231"/>
                          <a14:foregroundMark x1="50714" y1="83846" x2="54796" y2="75000"/>
                          <a14:foregroundMark x1="83571" y1="58654" x2="91020" y2="54038"/>
                          <a14:foregroundMark x1="83776" y1="65962" x2="88571" y2="68654"/>
                          <a14:foregroundMark x1="87041" y1="68269" x2="90306" y2="60000"/>
                          <a14:foregroundMark x1="43163" y1="82885" x2="48367" y2="86346"/>
                          <a14:foregroundMark x1="8061" y1="70385" x2="17449" y2="736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42067" y="1930097"/>
              <a:ext cx="2926685" cy="1552935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3877679" y="2215276"/>
            <a:ext cx="2238126" cy="1953906"/>
            <a:chOff x="3825128" y="1836903"/>
            <a:chExt cx="2238126" cy="1953906"/>
          </a:xfrm>
        </p:grpSpPr>
        <p:sp>
          <p:nvSpPr>
            <p:cNvPr id="10" name="TextBox 9"/>
            <p:cNvSpPr txBox="1"/>
            <p:nvPr/>
          </p:nvSpPr>
          <p:spPr>
            <a:xfrm>
              <a:off x="3825129" y="3483032"/>
              <a:ext cx="2238125" cy="30777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400" dirty="0">
                  <a:latin typeface="Comic Sans MS" panose="030F0702030302020204" pitchFamily="66" charset="0"/>
                </a:rPr>
                <a:t>park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25128" y="1836903"/>
              <a:ext cx="2238126" cy="1612843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071" y="4643589"/>
            <a:ext cx="2238125" cy="1800594"/>
          </a:xfrm>
          <a:prstGeom prst="rect">
            <a:avLst/>
          </a:prstGeom>
        </p:spPr>
      </p:pic>
      <p:pic>
        <p:nvPicPr>
          <p:cNvPr id="21" name="Picture 2" descr="Related image"/>
          <p:cNvPicPr>
            <a:picLocks noChangeAspect="1" noChangeArrowheads="1"/>
          </p:cNvPicPr>
          <p:nvPr/>
        </p:nvPicPr>
        <p:blipFill rotWithShape="1"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38" r="22118"/>
          <a:stretch/>
        </p:blipFill>
        <p:spPr bwMode="auto">
          <a:xfrm>
            <a:off x="3877679" y="4907845"/>
            <a:ext cx="1468767" cy="142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452" b="16458"/>
          <a:stretch/>
        </p:blipFill>
        <p:spPr>
          <a:xfrm>
            <a:off x="5238162" y="5248908"/>
            <a:ext cx="1082842" cy="92907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65" t="4579" r="3133" b="15044"/>
          <a:stretch/>
        </p:blipFill>
        <p:spPr>
          <a:xfrm>
            <a:off x="7283276" y="4654116"/>
            <a:ext cx="1949368" cy="1679455"/>
          </a:xfrm>
          <a:prstGeom prst="rect">
            <a:avLst/>
          </a:prstGeom>
        </p:spPr>
      </p:pic>
      <p:pic>
        <p:nvPicPr>
          <p:cNvPr id="23" name="Picture 4" descr="Image result for green tick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158" y="2576431"/>
            <a:ext cx="1201114" cy="125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Image result for green tick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5628" y="2593074"/>
            <a:ext cx="1201114" cy="125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Image result for green tick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3276" y="2521125"/>
            <a:ext cx="1201114" cy="125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Image result for green tick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3276" y="5029701"/>
            <a:ext cx="1201114" cy="125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Image result for green tick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7605" y="4994864"/>
            <a:ext cx="1201114" cy="125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Image result for green tick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071" y="5157649"/>
            <a:ext cx="1201114" cy="125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This document is released under Creative Commons License Attribution 4.0 International. Please feel free to share and adapt this document with appropriate credit to Giant Steps School.">
            <a:extLst>
              <a:ext uri="{FF2B5EF4-FFF2-40B4-BE49-F238E27FC236}">
                <a16:creationId xmlns:a16="http://schemas.microsoft.com/office/drawing/2014/main" id="{B85F2B1A-3368-44AC-A7ED-01C11B2CC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4928" y="133769"/>
            <a:ext cx="88566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8">
            <a:extLst>
              <a:ext uri="{FF2B5EF4-FFF2-40B4-BE49-F238E27FC236}">
                <a16:creationId xmlns:a16="http://schemas.microsoft.com/office/drawing/2014/main" id="{496CAC81-E436-4D2E-B73A-80C3BB0E2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949" y="94711"/>
            <a:ext cx="798512" cy="157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731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65</Words>
  <Application>Microsoft Office PowerPoint</Application>
  <PresentationFormat>Widescreen</PresentationFormat>
  <Paragraphs>19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Office Theme</vt:lpstr>
      <vt:lpstr>Safe and Unsafe community activities March/April 2020 </vt:lpstr>
      <vt:lpstr>It is unsafe to </vt:lpstr>
      <vt:lpstr>You might get sick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School Holidays 2020</dc:title>
  <dc:creator>Katherine Halter</dc:creator>
  <cp:lastModifiedBy>Sam Kershler</cp:lastModifiedBy>
  <cp:revision>19</cp:revision>
  <dcterms:created xsi:type="dcterms:W3CDTF">2020-03-23T23:26:15Z</dcterms:created>
  <dcterms:modified xsi:type="dcterms:W3CDTF">2020-03-26T05:15:07Z</dcterms:modified>
</cp:coreProperties>
</file>