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4806-E4B0-4F7D-B62F-6A703F0C1CD9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EAEA-9FC7-4E99-861E-24E0E34644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948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4806-E4B0-4F7D-B62F-6A703F0C1CD9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EAEA-9FC7-4E99-861E-24E0E34644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499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4806-E4B0-4F7D-B62F-6A703F0C1CD9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EAEA-9FC7-4E99-861E-24E0E34644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151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4806-E4B0-4F7D-B62F-6A703F0C1CD9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EAEA-9FC7-4E99-861E-24E0E34644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759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4806-E4B0-4F7D-B62F-6A703F0C1CD9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EAEA-9FC7-4E99-861E-24E0E34644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1393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4806-E4B0-4F7D-B62F-6A703F0C1CD9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EAEA-9FC7-4E99-861E-24E0E34644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289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4806-E4B0-4F7D-B62F-6A703F0C1CD9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EAEA-9FC7-4E99-861E-24E0E34644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281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4806-E4B0-4F7D-B62F-6A703F0C1CD9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EAEA-9FC7-4E99-861E-24E0E34644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863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4806-E4B0-4F7D-B62F-6A703F0C1CD9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EAEA-9FC7-4E99-861E-24E0E34644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821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4806-E4B0-4F7D-B62F-6A703F0C1CD9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EAEA-9FC7-4E99-861E-24E0E34644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756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4806-E4B0-4F7D-B62F-6A703F0C1CD9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EAEA-9FC7-4E99-861E-24E0E34644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047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A4806-E4B0-4F7D-B62F-6A703F0C1CD9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2EAEA-9FC7-4E99-861E-24E0E34644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260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69639" y="1476319"/>
            <a:ext cx="8205873" cy="4879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571" dirty="0">
                <a:latin typeface="Comic Sans MS" panose="030F0702030302020204" pitchFamily="66" charset="0"/>
              </a:rPr>
              <a:t>with our friends and helpers it is safe to</a:t>
            </a:r>
            <a:endParaRPr lang="en-AU" sz="4714" dirty="0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986308" y="2829508"/>
            <a:ext cx="1967414" cy="1816166"/>
            <a:chOff x="426970" y="1314993"/>
            <a:chExt cx="2754380" cy="2542632"/>
          </a:xfrm>
        </p:grpSpPr>
        <p:sp>
          <p:nvSpPr>
            <p:cNvPr id="5" name="Oval 4"/>
            <p:cNvSpPr/>
            <p:nvPr/>
          </p:nvSpPr>
          <p:spPr>
            <a:xfrm>
              <a:off x="426970" y="1314993"/>
              <a:ext cx="2754380" cy="2542632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0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32597" y="1642860"/>
              <a:ext cx="2143125" cy="498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714" dirty="0">
                  <a:latin typeface="Comic Sans MS" panose="030F0702030302020204" pitchFamily="66" charset="0"/>
                </a:rPr>
                <a:t>Fist bump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938141" y="2786410"/>
            <a:ext cx="1967414" cy="1816166"/>
            <a:chOff x="4427470" y="1314993"/>
            <a:chExt cx="2754380" cy="2542632"/>
          </a:xfrm>
        </p:grpSpPr>
        <p:sp>
          <p:nvSpPr>
            <p:cNvPr id="7" name="Oval 6"/>
            <p:cNvSpPr/>
            <p:nvPr/>
          </p:nvSpPr>
          <p:spPr>
            <a:xfrm>
              <a:off x="4427470" y="1314993"/>
              <a:ext cx="2754380" cy="2542632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0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33097" y="1642860"/>
              <a:ext cx="2143125" cy="498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714" dirty="0">
                  <a:latin typeface="Comic Sans MS" panose="030F0702030302020204" pitchFamily="66" charset="0"/>
                </a:rPr>
                <a:t>wave</a:t>
              </a:r>
            </a:p>
          </p:txBody>
        </p:sp>
        <p:pic>
          <p:nvPicPr>
            <p:cNvPr id="19" name="Picture 2" descr="http://lessonpix.com/drawings/9525/90x85/Wav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2839" y="2104526"/>
              <a:ext cx="1447213" cy="13668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" name="Group 24"/>
          <p:cNvGrpSpPr/>
          <p:nvPr/>
        </p:nvGrpSpPr>
        <p:grpSpPr>
          <a:xfrm>
            <a:off x="8088195" y="2786410"/>
            <a:ext cx="1967414" cy="1816166"/>
            <a:chOff x="8837545" y="1314993"/>
            <a:chExt cx="2754380" cy="2542632"/>
          </a:xfrm>
        </p:grpSpPr>
        <p:sp>
          <p:nvSpPr>
            <p:cNvPr id="10" name="Oval 9"/>
            <p:cNvSpPr/>
            <p:nvPr/>
          </p:nvSpPr>
          <p:spPr>
            <a:xfrm>
              <a:off x="8837545" y="1314993"/>
              <a:ext cx="2754380" cy="2542632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0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143172" y="1642860"/>
              <a:ext cx="2143125" cy="498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714" dirty="0">
                  <a:latin typeface="Comic Sans MS" panose="030F0702030302020204" pitchFamily="66" charset="0"/>
                </a:rPr>
                <a:t>Foot shake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128142" y="4057579"/>
            <a:ext cx="700134" cy="2403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62" dirty="0">
                <a:latin typeface="Comic Sans MS" panose="030F0702030302020204" pitchFamily="66" charset="0"/>
              </a:rPr>
              <a:t>safe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1153" y="3492066"/>
            <a:ext cx="597125" cy="536656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7146807" y="4086434"/>
            <a:ext cx="700134" cy="2403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62" dirty="0">
                <a:latin typeface="Comic Sans MS" panose="030F0702030302020204" pitchFamily="66" charset="0"/>
              </a:rPr>
              <a:t>safe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19" y="3520922"/>
            <a:ext cx="597125" cy="536656"/>
          </a:xfrm>
          <a:prstGeom prst="rect">
            <a:avLst/>
          </a:prstGeom>
        </p:spPr>
      </p:pic>
      <p:pic>
        <p:nvPicPr>
          <p:cNvPr id="20" name="Picture 19" descr="This document is released under Creative Commons License Attribution 4.0 International. Please feel free to share and adapt this document with appropriate credit to Giant Steps School.">
            <a:extLst>
              <a:ext uri="{FF2B5EF4-FFF2-40B4-BE49-F238E27FC236}">
                <a16:creationId xmlns:a16="http://schemas.microsoft.com/office/drawing/2014/main" id="{FDBDA742-EDB9-42C7-A8EC-CD98510B7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029" y="6381750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2420626-01A6-4B02-BCA4-669AC9F91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0981" y="6073422"/>
            <a:ext cx="323564" cy="63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E242837-1F69-4EDC-B42A-0228D235A91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378" y="3441514"/>
            <a:ext cx="1358247" cy="84354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63B63F5-FA5A-4060-B913-6F37C1ACAD3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4155" t="11360"/>
          <a:stretch/>
        </p:blipFill>
        <p:spPr>
          <a:xfrm>
            <a:off x="8692126" y="3320830"/>
            <a:ext cx="902447" cy="111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90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Toth</dc:creator>
  <cp:lastModifiedBy>Sam Kershler</cp:lastModifiedBy>
  <cp:revision>6</cp:revision>
  <dcterms:created xsi:type="dcterms:W3CDTF">2020-03-18T05:48:45Z</dcterms:created>
  <dcterms:modified xsi:type="dcterms:W3CDTF">2020-03-26T05:24:28Z</dcterms:modified>
</cp:coreProperties>
</file>