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73" r:id="rId4"/>
    <p:sldId id="277" r:id="rId5"/>
    <p:sldId id="274" r:id="rId6"/>
    <p:sldId id="27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653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670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171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3354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981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094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103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5750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259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6406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760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29C6D-39B3-45B0-B221-35EB9AFCCCF4}" type="datetimeFigureOut">
              <a:rPr lang="en-AU" smtClean="0"/>
              <a:t>25/03/2020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01D18-E09E-4963-8D3B-916762E5F4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179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hyperlink" Target="https://www.youtube.com/watch?v=5MdOYG4SZjM" TargetMode="External"/><Relationship Id="rId3" Type="http://schemas.openxmlformats.org/officeDocument/2006/relationships/hyperlink" Target="https://www.youtube.com/watch?v=ELflyACZXQQ" TargetMode="External"/><Relationship Id="rId7" Type="http://schemas.openxmlformats.org/officeDocument/2006/relationships/hyperlink" Target="https://www.youtube.com/watch?v=ThHz9wlBeLU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10.jpeg"/><Relationship Id="rId2" Type="http://schemas.openxmlformats.org/officeDocument/2006/relationships/image" Target="../media/image1.png"/><Relationship Id="rId16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hyperlink" Target="https://www.youtube.com/watch?v=PIb6AZdTr-A" TargetMode="External"/><Relationship Id="rId5" Type="http://schemas.openxmlformats.org/officeDocument/2006/relationships/hyperlink" Target="https://www.youtube.com/watch?v=etviGf1uWlg" TargetMode="External"/><Relationship Id="rId15" Type="http://schemas.openxmlformats.org/officeDocument/2006/relationships/image" Target="../media/image8.jpeg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openxmlformats.org/officeDocument/2006/relationships/hyperlink" Target="https://www.youtube.com/watch?v=9wfpXI5PKlw" TargetMode="External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youtube.com/watch?v=f8FliT43ZC4" TargetMode="External"/><Relationship Id="rId3" Type="http://schemas.openxmlformats.org/officeDocument/2006/relationships/hyperlink" Target="https://www.youtube.com/watch?v=iPUmE-tne5U" TargetMode="External"/><Relationship Id="rId7" Type="http://schemas.openxmlformats.org/officeDocument/2006/relationships/hyperlink" Target="https://www.youtube.com/watch?v=aENX1Sf3fgQ" TargetMode="External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watch?v=k85QBXZ1K-g" TargetMode="External"/><Relationship Id="rId5" Type="http://schemas.openxmlformats.org/officeDocument/2006/relationships/hyperlink" Target="https://www.youtube.com/watch?v=6Cs3Pvmmv0E" TargetMode="External"/><Relationship Id="rId15" Type="http://schemas.openxmlformats.org/officeDocument/2006/relationships/image" Target="../media/image8.jpe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hyperlink" Target="https://www.youtube.com/watch?v=KCkgYhtz64U#t=2m" TargetMode="External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hyperlink" Target="https://www.youtube.com/watch?v=6zwPVU92-XQ" TargetMode="External"/><Relationship Id="rId3" Type="http://schemas.openxmlformats.org/officeDocument/2006/relationships/hyperlink" Target="https://www.youtube.com/watch?v=6p-lDYPR2P8" TargetMode="External"/><Relationship Id="rId7" Type="http://schemas.openxmlformats.org/officeDocument/2006/relationships/hyperlink" Target="https://www.youtube.com/watch?v=GQMlWwIXg3M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hyperlink" Target="https://www.youtube.com/watch?v=zbLjJ6x2Hgs" TargetMode="External"/><Relationship Id="rId5" Type="http://schemas.openxmlformats.org/officeDocument/2006/relationships/hyperlink" Target="https://www.youtube.com/watch?v=djV11Xbc914" TargetMode="External"/><Relationship Id="rId1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hyperlink" Target="https://www.youtube.com/watch?v=NHozn0YXAeE" TargetMode="External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uJQSAiODqI" TargetMode="External"/><Relationship Id="rId13" Type="http://schemas.openxmlformats.org/officeDocument/2006/relationships/image" Target="../media/image27.jpeg"/><Relationship Id="rId3" Type="http://schemas.openxmlformats.org/officeDocument/2006/relationships/image" Target="../media/image8.jpeg"/><Relationship Id="rId7" Type="http://schemas.openxmlformats.org/officeDocument/2006/relationships/image" Target="../media/image24.png"/><Relationship Id="rId12" Type="http://schemas.openxmlformats.org/officeDocument/2006/relationships/hyperlink" Target="https://www.youtube.com/watch?v=LNBjMRvOB5M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fkS7NUFPDI" TargetMode="External"/><Relationship Id="rId11" Type="http://schemas.openxmlformats.org/officeDocument/2006/relationships/image" Target="../media/image26.jpe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10" Type="http://schemas.openxmlformats.org/officeDocument/2006/relationships/hyperlink" Target="https://www.youtube.com/watch?v=6ykq-E_7TZA" TargetMode="External"/><Relationship Id="rId4" Type="http://schemas.openxmlformats.org/officeDocument/2006/relationships/hyperlink" Target="https://www.youtube.com/watch?v=cjI4p8_NZVc" TargetMode="External"/><Relationship Id="rId9" Type="http://schemas.openxmlformats.org/officeDocument/2006/relationships/image" Target="../media/image25.jpeg"/><Relationship Id="rId14" Type="http://schemas.openxmlformats.org/officeDocument/2006/relationships/hyperlink" Target="https://www.youtube.com/watch?v=gPoiv0sZ4s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www.youtube.com/watch?v=MrHxhQPOO2c" TargetMode="External"/><Relationship Id="rId3" Type="http://schemas.openxmlformats.org/officeDocument/2006/relationships/hyperlink" Target="https://www.youtube.com/watch?v=la0-5QFLr14" TargetMode="External"/><Relationship Id="rId7" Type="http://schemas.openxmlformats.org/officeDocument/2006/relationships/hyperlink" Target="https://www.youtube.com/watch?v=d-diB65scQU" TargetMode="External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hyperlink" Target="https://www.youtube.com/watch?v=OMOGaugKpzs" TargetMode="External"/><Relationship Id="rId5" Type="http://schemas.openxmlformats.org/officeDocument/2006/relationships/hyperlink" Target="https://www.youtube.com/watch?v=0Gl2QnHNpkA" TargetMode="External"/><Relationship Id="rId15" Type="http://schemas.openxmlformats.org/officeDocument/2006/relationships/image" Target="../media/image35.jpeg"/><Relationship Id="rId10" Type="http://schemas.openxmlformats.org/officeDocument/2006/relationships/image" Target="../media/image32.png"/><Relationship Id="rId4" Type="http://schemas.openxmlformats.org/officeDocument/2006/relationships/image" Target="../media/image29.jpeg"/><Relationship Id="rId9" Type="http://schemas.openxmlformats.org/officeDocument/2006/relationships/hyperlink" Target="https://www.youtube.com/watch?v=F9N5R0_wo_Y" TargetMode="External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s://www.youtube.com/watch?v=RsKqMNDoR4o" TargetMode="External"/><Relationship Id="rId3" Type="http://schemas.openxmlformats.org/officeDocument/2006/relationships/hyperlink" Target="https://www.youtube.com/watch?v=VdQY7BusJNU#t=40s" TargetMode="External"/><Relationship Id="rId7" Type="http://schemas.openxmlformats.org/officeDocument/2006/relationships/hyperlink" Target="https://www.youtube.com/watch?v=qeMFqkcPYcg" TargetMode="External"/><Relationship Id="rId12" Type="http://schemas.openxmlformats.org/officeDocument/2006/relationships/image" Target="../media/image40.png"/><Relationship Id="rId17" Type="http://schemas.openxmlformats.org/officeDocument/2006/relationships/image" Target="../media/image10.jpeg"/><Relationship Id="rId2" Type="http://schemas.openxmlformats.org/officeDocument/2006/relationships/image" Target="../media/image1.png"/><Relationship Id="rId16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hyperlink" Target="https://www.youtube.com/watch?v=onkIDKqZemM" TargetMode="External"/><Relationship Id="rId5" Type="http://schemas.openxmlformats.org/officeDocument/2006/relationships/hyperlink" Target="https://www.youtube.com/watch?v=zpzdgmqIHOQ" TargetMode="External"/><Relationship Id="rId15" Type="http://schemas.openxmlformats.org/officeDocument/2006/relationships/image" Target="../media/image35.jpe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hyperlink" Target="https://www.youtube.com/watch?v=e3-5YC_oHjE" TargetMode="External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85446" y="0"/>
            <a:ext cx="10515600" cy="6874002"/>
            <a:chOff x="1524000" y="16002"/>
            <a:chExt cx="9144000" cy="6858000"/>
          </a:xfrm>
        </p:grpSpPr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1524000" y="16002"/>
              <a:ext cx="9144000" cy="6858000"/>
            </a:xfrm>
            <a:prstGeom prst="rect">
              <a:avLst/>
            </a:prstGeom>
            <a:solidFill>
              <a:srgbClr val="CC0066"/>
            </a:solidFill>
            <a:ln w="38100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6000" dirty="0">
                  <a:solidFill>
                    <a:srgbClr val="FFFFFF"/>
                  </a:solidFill>
                  <a:latin typeface="Comic Sans MS" pitchFamily="66" charset="0"/>
                  <a:cs typeface="Arial" pitchFamily="34" charset="0"/>
                </a:rPr>
                <a:t>     choose</a:t>
              </a:r>
              <a:endParaRPr lang="en-US" sz="6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37300" y="985636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4" descr="pionting fing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1369">
              <a:off x="5457500" y="58896"/>
              <a:ext cx="867647" cy="845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799857" y="997120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41956" y="982242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37300" y="3907814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99857" y="3919298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41956" y="3904420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69269" y="974433"/>
            <a:ext cx="3052177" cy="2404991"/>
            <a:chOff x="3851565" y="542636"/>
            <a:chExt cx="2817967" cy="2575702"/>
          </a:xfrm>
        </p:grpSpPr>
        <p:pic>
          <p:nvPicPr>
            <p:cNvPr id="12" name="Picture 11">
              <a:hlinkClick r:id="rId3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51565" y="542636"/>
              <a:ext cx="2817967" cy="2129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51565" y="2689827"/>
              <a:ext cx="2817967" cy="4285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Wake me up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38627" y="1005416"/>
            <a:ext cx="2883107" cy="2330250"/>
            <a:chOff x="4721752" y="1005416"/>
            <a:chExt cx="2714035" cy="2330250"/>
          </a:xfrm>
        </p:grpSpPr>
        <p:pic>
          <p:nvPicPr>
            <p:cNvPr id="2" name="Picture 1">
              <a:hlinkClick r:id="rId5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1752" y="1005416"/>
              <a:ext cx="2714035" cy="197389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721752" y="2966334"/>
              <a:ext cx="271403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Groove is in the heart</a:t>
              </a:r>
              <a:endParaRPr lang="en-A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028238" y="986546"/>
            <a:ext cx="2714035" cy="2377334"/>
            <a:chOff x="8028238" y="986546"/>
            <a:chExt cx="2714035" cy="2377334"/>
          </a:xfrm>
        </p:grpSpPr>
        <p:pic>
          <p:nvPicPr>
            <p:cNvPr id="4" name="Picture 3">
              <a:hlinkClick r:id="rId7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5017" y="986546"/>
              <a:ext cx="2472227" cy="199276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028238" y="2963770"/>
              <a:ext cx="2714035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Lucky star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56372" y="3937163"/>
            <a:ext cx="2542425" cy="2344732"/>
            <a:chOff x="1456372" y="3937163"/>
            <a:chExt cx="2542425" cy="2344732"/>
          </a:xfrm>
        </p:grpSpPr>
        <p:pic>
          <p:nvPicPr>
            <p:cNvPr id="6" name="Picture 5">
              <a:hlinkClick r:id="rId9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372" y="3937163"/>
              <a:ext cx="2542424" cy="194462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56373" y="5881785"/>
              <a:ext cx="2542424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Spice up your life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52682" y="3937163"/>
            <a:ext cx="3052177" cy="2322730"/>
            <a:chOff x="4776345" y="3937163"/>
            <a:chExt cx="2636776" cy="2322730"/>
          </a:xfrm>
        </p:grpSpPr>
        <p:pic>
          <p:nvPicPr>
            <p:cNvPr id="8" name="Picture 7">
              <a:hlinkClick r:id="rId11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345" y="3937163"/>
              <a:ext cx="2636776" cy="194462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776345" y="5890561"/>
              <a:ext cx="263677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Girls just </a:t>
              </a:r>
              <a:r>
                <a:rPr lang="en-US" dirty="0" err="1">
                  <a:latin typeface="Comic Sans MS" panose="030F0702030302020204" pitchFamily="66" charset="0"/>
                </a:rPr>
                <a:t>wanna</a:t>
              </a:r>
              <a:r>
                <a:rPr lang="en-US" dirty="0">
                  <a:latin typeface="Comic Sans MS" panose="030F0702030302020204" pitchFamily="66" charset="0"/>
                </a:rPr>
                <a:t> have fun</a:t>
              </a:r>
              <a:endParaRPr lang="en-A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028238" y="3912404"/>
            <a:ext cx="2636776" cy="2392313"/>
            <a:chOff x="8028238" y="3912404"/>
            <a:chExt cx="2636776" cy="2392313"/>
          </a:xfrm>
        </p:grpSpPr>
        <p:pic>
          <p:nvPicPr>
            <p:cNvPr id="10" name="Picture 9">
              <a:hlinkClick r:id="rId13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8475" y="3912404"/>
              <a:ext cx="1997472" cy="199747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028238" y="5904607"/>
              <a:ext cx="263677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Karma chameleon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734FEB8-ED82-4098-B477-1D086243D39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3888" y="32875"/>
            <a:ext cx="938527" cy="916768"/>
          </a:xfrm>
          <a:prstGeom prst="rect">
            <a:avLst/>
          </a:prstGeom>
        </p:spPr>
      </p:pic>
      <p:pic>
        <p:nvPicPr>
          <p:cNvPr id="30" name="Picture 29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FDBDA742-EDB9-42C7-A8EC-CD98510B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51" y="6324206"/>
            <a:ext cx="885666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420626-01A6-4B02-BCA4-669AC9F9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25" y="6064260"/>
            <a:ext cx="323564" cy="6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70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85446" y="0"/>
            <a:ext cx="10515600" cy="6874002"/>
            <a:chOff x="1524000" y="16002"/>
            <a:chExt cx="9144000" cy="6858000"/>
          </a:xfrm>
        </p:grpSpPr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1524000" y="16002"/>
              <a:ext cx="9144000" cy="6858000"/>
            </a:xfrm>
            <a:prstGeom prst="rect">
              <a:avLst/>
            </a:prstGeom>
            <a:solidFill>
              <a:srgbClr val="CC0066"/>
            </a:solidFill>
            <a:ln w="38100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6000" dirty="0">
                  <a:solidFill>
                    <a:srgbClr val="FFFFFF"/>
                  </a:solidFill>
                  <a:latin typeface="Comic Sans MS" pitchFamily="66" charset="0"/>
                  <a:cs typeface="Arial" pitchFamily="34" charset="0"/>
                </a:rPr>
                <a:t>     choose</a:t>
              </a:r>
              <a:endParaRPr lang="en-US" sz="6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37300" y="985636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4" descr="pionting fing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1369">
              <a:off x="5457500" y="58896"/>
              <a:ext cx="867647" cy="845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799857" y="997120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41956" y="982242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37300" y="3907814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99857" y="3919298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41956" y="3904420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04476" y="2989752"/>
            <a:ext cx="2659093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Faith</a:t>
            </a:r>
            <a:endParaRPr lang="en-AU" sz="2000" dirty="0">
              <a:latin typeface="Comic Sans MS" panose="030F0702030302020204" pitchFamily="66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BA4313-FD85-4256-AFC7-26D5D4A28FA3}"/>
              </a:ext>
            </a:extLst>
          </p:cNvPr>
          <p:cNvGrpSpPr/>
          <p:nvPr/>
        </p:nvGrpSpPr>
        <p:grpSpPr>
          <a:xfrm>
            <a:off x="1404476" y="983407"/>
            <a:ext cx="2659093" cy="2406455"/>
            <a:chOff x="1404476" y="983407"/>
            <a:chExt cx="2659093" cy="240645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DF6B43-B19B-46E3-97E9-C4314AA14ADC}"/>
                </a:ext>
              </a:extLst>
            </p:cNvPr>
            <p:cNvSpPr txBox="1"/>
            <p:nvPr/>
          </p:nvSpPr>
          <p:spPr>
            <a:xfrm>
              <a:off x="1404476" y="2989752"/>
              <a:ext cx="2659093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Walking on sunshine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Picture 1">
              <a:hlinkClick r:id="rId3"/>
              <a:extLst>
                <a:ext uri="{FF2B5EF4-FFF2-40B4-BE49-F238E27FC236}">
                  <a16:creationId xmlns:a16="http://schemas.microsoft.com/office/drawing/2014/main" id="{D8A78254-F071-4985-ACED-9E023BC25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498" y="983407"/>
              <a:ext cx="1997294" cy="200634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3907C09-2F0F-42E4-9792-B127F61F305D}"/>
              </a:ext>
            </a:extLst>
          </p:cNvPr>
          <p:cNvGrpSpPr/>
          <p:nvPr/>
        </p:nvGrpSpPr>
        <p:grpSpPr>
          <a:xfrm>
            <a:off x="4760382" y="1022795"/>
            <a:ext cx="2674687" cy="2310307"/>
            <a:chOff x="4760382" y="1022795"/>
            <a:chExt cx="2674687" cy="231030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788497-B617-4604-8E0F-E33BA30B8C9B}"/>
                </a:ext>
              </a:extLst>
            </p:cNvPr>
            <p:cNvSpPr txBox="1"/>
            <p:nvPr/>
          </p:nvSpPr>
          <p:spPr>
            <a:xfrm>
              <a:off x="4760382" y="2963770"/>
              <a:ext cx="263677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Faith</a:t>
              </a:r>
              <a:endParaRPr lang="en-AU" dirty="0">
                <a:latin typeface="Comic Sans MS" panose="030F0702030302020204" pitchFamily="66" charset="0"/>
              </a:endParaRPr>
            </a:p>
          </p:txBody>
        </p:sp>
        <p:pic>
          <p:nvPicPr>
            <p:cNvPr id="3" name="Picture 2">
              <a:hlinkClick r:id="rId5"/>
              <a:extLst>
                <a:ext uri="{FF2B5EF4-FFF2-40B4-BE49-F238E27FC236}">
                  <a16:creationId xmlns:a16="http://schemas.microsoft.com/office/drawing/2014/main" id="{652FE27C-0DFD-4410-AA92-613C3DCD6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382" y="1022795"/>
              <a:ext cx="2674687" cy="196695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5C3DD7B-04D2-4441-ADBE-CFDFF657B660}"/>
              </a:ext>
            </a:extLst>
          </p:cNvPr>
          <p:cNvGrpSpPr/>
          <p:nvPr/>
        </p:nvGrpSpPr>
        <p:grpSpPr>
          <a:xfrm>
            <a:off x="8018553" y="1022795"/>
            <a:ext cx="2742169" cy="2310307"/>
            <a:chOff x="8018553" y="1022795"/>
            <a:chExt cx="2742169" cy="2310307"/>
          </a:xfrm>
        </p:grpSpPr>
        <p:sp>
          <p:nvSpPr>
            <p:cNvPr id="24" name="TextBox 23"/>
            <p:cNvSpPr txBox="1"/>
            <p:nvPr/>
          </p:nvSpPr>
          <p:spPr>
            <a:xfrm>
              <a:off x="8028238" y="2963770"/>
              <a:ext cx="271403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Every little thing</a:t>
              </a:r>
              <a:endParaRPr lang="en-AU" dirty="0">
                <a:latin typeface="Comic Sans MS" panose="030F0702030302020204" pitchFamily="66" charset="0"/>
              </a:endParaRPr>
            </a:p>
          </p:txBody>
        </p:sp>
        <p:pic>
          <p:nvPicPr>
            <p:cNvPr id="5" name="Picture 4">
              <a:hlinkClick r:id="rId7"/>
              <a:extLst>
                <a:ext uri="{FF2B5EF4-FFF2-40B4-BE49-F238E27FC236}">
                  <a16:creationId xmlns:a16="http://schemas.microsoft.com/office/drawing/2014/main" id="{AA92CD30-E3E6-46D6-AAFA-273E40530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553" y="1022795"/>
              <a:ext cx="2742169" cy="193570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FFBBD4-AB73-4385-AAC4-D3AAD968ED30}"/>
              </a:ext>
            </a:extLst>
          </p:cNvPr>
          <p:cNvGrpSpPr/>
          <p:nvPr/>
        </p:nvGrpSpPr>
        <p:grpSpPr>
          <a:xfrm>
            <a:off x="1456373" y="3920305"/>
            <a:ext cx="2542424" cy="2361590"/>
            <a:chOff x="1456373" y="3920305"/>
            <a:chExt cx="2542424" cy="2361590"/>
          </a:xfrm>
        </p:grpSpPr>
        <p:sp>
          <p:nvSpPr>
            <p:cNvPr id="25" name="TextBox 24"/>
            <p:cNvSpPr txBox="1"/>
            <p:nvPr/>
          </p:nvSpPr>
          <p:spPr>
            <a:xfrm>
              <a:off x="1456373" y="5881785"/>
              <a:ext cx="2542424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Power of love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6">
              <a:hlinkClick r:id="rId9"/>
              <a:extLst>
                <a:ext uri="{FF2B5EF4-FFF2-40B4-BE49-F238E27FC236}">
                  <a16:creationId xmlns:a16="http://schemas.microsoft.com/office/drawing/2014/main" id="{EA983A14-00D4-42AE-8C93-DEFC12B96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833" y="3920305"/>
              <a:ext cx="2530963" cy="194392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DC42D1-F80E-4AFA-A538-B4D2E3944E2D}"/>
              </a:ext>
            </a:extLst>
          </p:cNvPr>
          <p:cNvGrpSpPr/>
          <p:nvPr/>
        </p:nvGrpSpPr>
        <p:grpSpPr>
          <a:xfrm>
            <a:off x="4776344" y="3960188"/>
            <a:ext cx="2636777" cy="2299705"/>
            <a:chOff x="4776344" y="3960188"/>
            <a:chExt cx="2636777" cy="2299705"/>
          </a:xfrm>
        </p:grpSpPr>
        <p:sp>
          <p:nvSpPr>
            <p:cNvPr id="26" name="TextBox 25"/>
            <p:cNvSpPr txBox="1"/>
            <p:nvPr/>
          </p:nvSpPr>
          <p:spPr>
            <a:xfrm>
              <a:off x="4776345" y="5890561"/>
              <a:ext cx="263677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Holiday</a:t>
              </a:r>
              <a:endParaRPr lang="en-AU" dirty="0">
                <a:latin typeface="Comic Sans MS" panose="030F0702030302020204" pitchFamily="66" charset="0"/>
              </a:endParaRPr>
            </a:p>
          </p:txBody>
        </p:sp>
        <p:pic>
          <p:nvPicPr>
            <p:cNvPr id="9" name="Picture 8">
              <a:hlinkClick r:id="rId11"/>
              <a:extLst>
                <a:ext uri="{FF2B5EF4-FFF2-40B4-BE49-F238E27FC236}">
                  <a16:creationId xmlns:a16="http://schemas.microsoft.com/office/drawing/2014/main" id="{13A7E1B8-CC0F-42C7-982C-EB77C1E9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344" y="3960188"/>
              <a:ext cx="2636776" cy="1921598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7020BF-3521-49E6-91B8-3D8B22FB4BA3}"/>
              </a:ext>
            </a:extLst>
          </p:cNvPr>
          <p:cNvGrpSpPr/>
          <p:nvPr/>
        </p:nvGrpSpPr>
        <p:grpSpPr>
          <a:xfrm>
            <a:off x="8018902" y="3920305"/>
            <a:ext cx="2646112" cy="2384412"/>
            <a:chOff x="8018902" y="3920305"/>
            <a:chExt cx="2646112" cy="2384412"/>
          </a:xfrm>
        </p:grpSpPr>
        <p:sp>
          <p:nvSpPr>
            <p:cNvPr id="27" name="TextBox 26"/>
            <p:cNvSpPr txBox="1"/>
            <p:nvPr/>
          </p:nvSpPr>
          <p:spPr>
            <a:xfrm>
              <a:off x="8028238" y="5904607"/>
              <a:ext cx="263677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Footloose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34" name="Picture 33">
              <a:hlinkClick r:id="rId13"/>
              <a:extLst>
                <a:ext uri="{FF2B5EF4-FFF2-40B4-BE49-F238E27FC236}">
                  <a16:creationId xmlns:a16="http://schemas.microsoft.com/office/drawing/2014/main" id="{DC9A86AE-EB5C-42F8-88E5-D79819262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18902" y="3920305"/>
              <a:ext cx="2646111" cy="1958694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B1EDA672-0352-4D2A-9A5F-54D6F4B2DC7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3888" y="32875"/>
            <a:ext cx="938527" cy="9167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5E22A9-E0F4-42EE-BFC8-65689C06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25" y="6064260"/>
            <a:ext cx="323564" cy="6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446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85446" y="0"/>
            <a:ext cx="10515600" cy="6874002"/>
            <a:chOff x="1524000" y="16002"/>
            <a:chExt cx="9144000" cy="6858000"/>
          </a:xfrm>
        </p:grpSpPr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1524000" y="16002"/>
              <a:ext cx="9144000" cy="6858000"/>
            </a:xfrm>
            <a:prstGeom prst="rect">
              <a:avLst/>
            </a:prstGeom>
            <a:solidFill>
              <a:srgbClr val="CC0066"/>
            </a:solidFill>
            <a:ln w="38100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6000" dirty="0">
                  <a:solidFill>
                    <a:srgbClr val="FFFFFF"/>
                  </a:solidFill>
                  <a:latin typeface="Comic Sans MS" pitchFamily="66" charset="0"/>
                  <a:cs typeface="Arial" pitchFamily="34" charset="0"/>
                </a:rPr>
                <a:t>     choose</a:t>
              </a:r>
              <a:endParaRPr lang="en-US" sz="6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37300" y="985636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4" descr="pionting fing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1369">
              <a:off x="5457500" y="58896"/>
              <a:ext cx="867647" cy="845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799857" y="997120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41956" y="982242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37300" y="3907814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99857" y="3919298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41956" y="3904420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EFBFB0-4BB2-4390-9E9C-D1C70CFC203C}"/>
              </a:ext>
            </a:extLst>
          </p:cNvPr>
          <p:cNvGrpSpPr/>
          <p:nvPr/>
        </p:nvGrpSpPr>
        <p:grpSpPr>
          <a:xfrm>
            <a:off x="4721752" y="1022796"/>
            <a:ext cx="2739249" cy="2343648"/>
            <a:chOff x="4721752" y="1022796"/>
            <a:chExt cx="2739249" cy="2343648"/>
          </a:xfrm>
        </p:grpSpPr>
        <p:sp>
          <p:nvSpPr>
            <p:cNvPr id="23" name="TextBox 22"/>
            <p:cNvSpPr txBox="1"/>
            <p:nvPr/>
          </p:nvSpPr>
          <p:spPr>
            <a:xfrm>
              <a:off x="4721752" y="2966334"/>
              <a:ext cx="2714035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Material Girl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31" name="Picture 30">
              <a:hlinkClick r:id="rId3"/>
              <a:extLst>
                <a:ext uri="{FF2B5EF4-FFF2-40B4-BE49-F238E27FC236}">
                  <a16:creationId xmlns:a16="http://schemas.microsoft.com/office/drawing/2014/main" id="{C00607D0-C668-4770-BF85-981F81F61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753" y="1022796"/>
              <a:ext cx="2739248" cy="193658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2042F4-272B-4015-917A-3A3DE9A4E9CC}"/>
              </a:ext>
            </a:extLst>
          </p:cNvPr>
          <p:cNvGrpSpPr/>
          <p:nvPr/>
        </p:nvGrpSpPr>
        <p:grpSpPr>
          <a:xfrm>
            <a:off x="8028238" y="1022797"/>
            <a:ext cx="2714035" cy="2341083"/>
            <a:chOff x="8028238" y="1022797"/>
            <a:chExt cx="2714035" cy="2341083"/>
          </a:xfrm>
        </p:grpSpPr>
        <p:sp>
          <p:nvSpPr>
            <p:cNvPr id="24" name="TextBox 23"/>
            <p:cNvSpPr txBox="1"/>
            <p:nvPr/>
          </p:nvSpPr>
          <p:spPr>
            <a:xfrm>
              <a:off x="8028238" y="2963770"/>
              <a:ext cx="2714035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Take on me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33" name="Picture 32">
              <a:hlinkClick r:id="rId5"/>
              <a:extLst>
                <a:ext uri="{FF2B5EF4-FFF2-40B4-BE49-F238E27FC236}">
                  <a16:creationId xmlns:a16="http://schemas.microsoft.com/office/drawing/2014/main" id="{B7B0B04F-C105-482F-840E-0FFDC0AED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2471" y="1022797"/>
              <a:ext cx="1851560" cy="193011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8B1703-B594-4601-92E6-617FA10EEF8C}"/>
              </a:ext>
            </a:extLst>
          </p:cNvPr>
          <p:cNvGrpSpPr/>
          <p:nvPr/>
        </p:nvGrpSpPr>
        <p:grpSpPr>
          <a:xfrm>
            <a:off x="1459872" y="978219"/>
            <a:ext cx="2542424" cy="2322914"/>
            <a:chOff x="1456373" y="3958981"/>
            <a:chExt cx="2542424" cy="2322914"/>
          </a:xfrm>
        </p:grpSpPr>
        <p:sp>
          <p:nvSpPr>
            <p:cNvPr id="25" name="TextBox 24"/>
            <p:cNvSpPr txBox="1"/>
            <p:nvPr/>
          </p:nvSpPr>
          <p:spPr>
            <a:xfrm>
              <a:off x="1456373" y="5881785"/>
              <a:ext cx="2542424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It’s </a:t>
              </a:r>
              <a:r>
                <a:rPr lang="en-US" sz="2000" dirty="0" err="1">
                  <a:latin typeface="Comic Sans MS" panose="030F0702030302020204" pitchFamily="66" charset="0"/>
                </a:rPr>
                <a:t>gonna</a:t>
              </a:r>
              <a:r>
                <a:rPr lang="en-US" sz="2000" dirty="0">
                  <a:latin typeface="Comic Sans MS" panose="030F0702030302020204" pitchFamily="66" charset="0"/>
                </a:rPr>
                <a:t> be me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35" name="Picture 34">
              <a:hlinkClick r:id="rId7"/>
              <a:extLst>
                <a:ext uri="{FF2B5EF4-FFF2-40B4-BE49-F238E27FC236}">
                  <a16:creationId xmlns:a16="http://schemas.microsoft.com/office/drawing/2014/main" id="{696B2E4B-F7BA-4608-A98E-F0AE8EDD6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6373" y="3958981"/>
              <a:ext cx="2542424" cy="191093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92DD033-F14C-4F25-A1C5-958CED0A9153}"/>
              </a:ext>
            </a:extLst>
          </p:cNvPr>
          <p:cNvGrpSpPr/>
          <p:nvPr/>
        </p:nvGrpSpPr>
        <p:grpSpPr>
          <a:xfrm>
            <a:off x="8019655" y="3947106"/>
            <a:ext cx="2645360" cy="2357611"/>
            <a:chOff x="8019655" y="3947106"/>
            <a:chExt cx="2645360" cy="2357611"/>
          </a:xfrm>
        </p:grpSpPr>
        <p:sp>
          <p:nvSpPr>
            <p:cNvPr id="27" name="TextBox 26"/>
            <p:cNvSpPr txBox="1"/>
            <p:nvPr/>
          </p:nvSpPr>
          <p:spPr>
            <a:xfrm>
              <a:off x="8028238" y="5904607"/>
              <a:ext cx="263677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omic Sans MS" panose="030F0702030302020204" pitchFamily="66" charset="0"/>
                </a:rPr>
                <a:t>MmmBop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39" name="Picture 38">
              <a:hlinkClick r:id="rId9"/>
              <a:extLst>
                <a:ext uri="{FF2B5EF4-FFF2-40B4-BE49-F238E27FC236}">
                  <a16:creationId xmlns:a16="http://schemas.microsoft.com/office/drawing/2014/main" id="{6538E8DB-A458-46B9-9BCE-DDBF13AC6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9655" y="3947106"/>
              <a:ext cx="2645360" cy="194035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6054FE4-7AFC-4D84-86D2-4B0B54174EA5}"/>
              </a:ext>
            </a:extLst>
          </p:cNvPr>
          <p:cNvGrpSpPr/>
          <p:nvPr/>
        </p:nvGrpSpPr>
        <p:grpSpPr>
          <a:xfrm>
            <a:off x="1364871" y="3947106"/>
            <a:ext cx="2721181" cy="2319225"/>
            <a:chOff x="1364871" y="3947106"/>
            <a:chExt cx="2721181" cy="2319225"/>
          </a:xfrm>
        </p:grpSpPr>
        <p:pic>
          <p:nvPicPr>
            <p:cNvPr id="2" name="Picture 1">
              <a:hlinkClick r:id="rId11"/>
              <a:extLst>
                <a:ext uri="{FF2B5EF4-FFF2-40B4-BE49-F238E27FC236}">
                  <a16:creationId xmlns:a16="http://schemas.microsoft.com/office/drawing/2014/main" id="{9B29FCC2-2C33-4AE8-AE17-C17A95165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71" y="3947106"/>
              <a:ext cx="2721181" cy="19308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9568A8C-637D-4C9A-8145-7889D6DDE8ED}"/>
                </a:ext>
              </a:extLst>
            </p:cNvPr>
            <p:cNvSpPr txBox="1"/>
            <p:nvPr/>
          </p:nvSpPr>
          <p:spPr>
            <a:xfrm>
              <a:off x="1364872" y="5866221"/>
              <a:ext cx="2714035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I </a:t>
              </a:r>
              <a:r>
                <a:rPr lang="en-US" sz="2000" dirty="0" err="1">
                  <a:latin typeface="Comic Sans MS" panose="030F0702030302020204" pitchFamily="66" charset="0"/>
                </a:rPr>
                <a:t>wanna</a:t>
              </a:r>
              <a:r>
                <a:rPr lang="en-US" sz="2000" dirty="0">
                  <a:latin typeface="Comic Sans MS" panose="030F0702030302020204" pitchFamily="66" charset="0"/>
                </a:rPr>
                <a:t> dance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1A0C57-EA7D-489E-B3DD-E9BB366BDFB5}"/>
              </a:ext>
            </a:extLst>
          </p:cNvPr>
          <p:cNvGrpSpPr/>
          <p:nvPr/>
        </p:nvGrpSpPr>
        <p:grpSpPr>
          <a:xfrm>
            <a:off x="4635603" y="3947105"/>
            <a:ext cx="2898322" cy="2335783"/>
            <a:chOff x="4635603" y="3947105"/>
            <a:chExt cx="2898322" cy="2335783"/>
          </a:xfrm>
        </p:grpSpPr>
        <p:pic>
          <p:nvPicPr>
            <p:cNvPr id="4" name="Picture 3">
              <a:hlinkClick r:id="rId13"/>
              <a:extLst>
                <a:ext uri="{FF2B5EF4-FFF2-40B4-BE49-F238E27FC236}">
                  <a16:creationId xmlns:a16="http://schemas.microsoft.com/office/drawing/2014/main" id="{8705A962-739D-4F3C-8406-5595AAEE7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603" y="3947105"/>
              <a:ext cx="2898322" cy="191911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786FA3-8BC4-4294-A8EE-FCDC109571D2}"/>
                </a:ext>
              </a:extLst>
            </p:cNvPr>
            <p:cNvSpPr txBox="1"/>
            <p:nvPr/>
          </p:nvSpPr>
          <p:spPr>
            <a:xfrm>
              <a:off x="4635603" y="5882778"/>
              <a:ext cx="2898322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Let’s get physical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8D72E6BE-A57C-484B-AFD8-9E3EC56A6CA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3888" y="32875"/>
            <a:ext cx="938527" cy="9167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DCCB56-9C5B-47AB-9774-456BB0AB2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25" y="6064260"/>
            <a:ext cx="323564" cy="6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75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85446" y="0"/>
            <a:ext cx="10515600" cy="6874002"/>
            <a:chOff x="1524000" y="16002"/>
            <a:chExt cx="9144000" cy="6858000"/>
          </a:xfrm>
        </p:grpSpPr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1524000" y="16002"/>
              <a:ext cx="9144000" cy="6858000"/>
            </a:xfrm>
            <a:prstGeom prst="rect">
              <a:avLst/>
            </a:prstGeom>
            <a:solidFill>
              <a:srgbClr val="CC0066"/>
            </a:solidFill>
            <a:ln w="38100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6000" dirty="0">
                  <a:solidFill>
                    <a:srgbClr val="FFFFFF"/>
                  </a:solidFill>
                  <a:latin typeface="Comic Sans MS" pitchFamily="66" charset="0"/>
                  <a:cs typeface="Arial" pitchFamily="34" charset="0"/>
                </a:rPr>
                <a:t>     choose</a:t>
              </a:r>
              <a:endParaRPr lang="en-US" sz="6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37300" y="985636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4" descr="pionting fing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1369">
              <a:off x="5457500" y="58896"/>
              <a:ext cx="867647" cy="845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799857" y="997120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41956" y="982242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37300" y="3907814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99857" y="3919298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41956" y="3904420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8D72E6BE-A57C-484B-AFD8-9E3EC56A6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3888" y="32875"/>
            <a:ext cx="938527" cy="9167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65381" y="1043710"/>
            <a:ext cx="2940827" cy="2257423"/>
            <a:chOff x="1265381" y="1043710"/>
            <a:chExt cx="2940827" cy="2257423"/>
          </a:xfrm>
        </p:grpSpPr>
        <p:sp>
          <p:nvSpPr>
            <p:cNvPr id="25" name="TextBox 24"/>
            <p:cNvSpPr txBox="1"/>
            <p:nvPr/>
          </p:nvSpPr>
          <p:spPr>
            <a:xfrm>
              <a:off x="1265381" y="2901023"/>
              <a:ext cx="2940827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Walk like an </a:t>
              </a:r>
              <a:r>
                <a:rPr lang="en-US" sz="2000" dirty="0" err="1">
                  <a:latin typeface="Comic Sans MS" panose="030F0702030302020204" pitchFamily="66" charset="0"/>
                </a:rPr>
                <a:t>egyptian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6" name="Picture 5">
              <a:hlinkClick r:id="rId4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5381" y="1043710"/>
              <a:ext cx="2940827" cy="182419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706515" y="1007227"/>
            <a:ext cx="2729272" cy="2359217"/>
            <a:chOff x="4706515" y="1007227"/>
            <a:chExt cx="2729272" cy="2359217"/>
          </a:xfrm>
        </p:grpSpPr>
        <p:sp>
          <p:nvSpPr>
            <p:cNvPr id="23" name="TextBox 22"/>
            <p:cNvSpPr txBox="1"/>
            <p:nvPr/>
          </p:nvSpPr>
          <p:spPr>
            <a:xfrm>
              <a:off x="4721752" y="2966334"/>
              <a:ext cx="2714035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Glamorous life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8" name="Picture 7">
              <a:hlinkClick r:id="rId6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515" y="1007227"/>
              <a:ext cx="2729271" cy="195651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028238" y="1043710"/>
            <a:ext cx="2736135" cy="2320170"/>
            <a:chOff x="8028238" y="1043710"/>
            <a:chExt cx="2736135" cy="2320170"/>
          </a:xfrm>
        </p:grpSpPr>
        <p:sp>
          <p:nvSpPr>
            <p:cNvPr id="24" name="TextBox 23"/>
            <p:cNvSpPr txBox="1"/>
            <p:nvPr/>
          </p:nvSpPr>
          <p:spPr>
            <a:xfrm>
              <a:off x="8028238" y="2963770"/>
              <a:ext cx="2714035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Vogue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10" name="Picture 9">
              <a:hlinkClick r:id="rId8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481" y="1043710"/>
              <a:ext cx="2706892" cy="190629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235868" y="3942737"/>
            <a:ext cx="2850185" cy="2323594"/>
            <a:chOff x="1235868" y="3942737"/>
            <a:chExt cx="2850185" cy="232359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9568A8C-637D-4C9A-8145-7889D6DDE8ED}"/>
                </a:ext>
              </a:extLst>
            </p:cNvPr>
            <p:cNvSpPr txBox="1"/>
            <p:nvPr/>
          </p:nvSpPr>
          <p:spPr>
            <a:xfrm>
              <a:off x="1277784" y="5866221"/>
              <a:ext cx="2808269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Step back in time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12" name="Picture 11">
              <a:hlinkClick r:id="rId10"/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5868" y="3942737"/>
              <a:ext cx="2846275" cy="1906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635603" y="3942737"/>
            <a:ext cx="2898322" cy="2340151"/>
            <a:chOff x="4635603" y="3942737"/>
            <a:chExt cx="2898322" cy="234015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786FA3-8BC4-4294-A8EE-FCDC109571D2}"/>
                </a:ext>
              </a:extLst>
            </p:cNvPr>
            <p:cNvSpPr txBox="1"/>
            <p:nvPr/>
          </p:nvSpPr>
          <p:spPr>
            <a:xfrm>
              <a:off x="4635603" y="5882778"/>
              <a:ext cx="2898322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Go West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26" name="Picture 25">
              <a:hlinkClick r:id="rId12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012" y="3942737"/>
              <a:ext cx="2863956" cy="1917754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028238" y="3922890"/>
            <a:ext cx="2636776" cy="2381827"/>
            <a:chOff x="8028238" y="3922890"/>
            <a:chExt cx="2636776" cy="2381827"/>
          </a:xfrm>
        </p:grpSpPr>
        <p:sp>
          <p:nvSpPr>
            <p:cNvPr id="27" name="TextBox 26"/>
            <p:cNvSpPr txBox="1"/>
            <p:nvPr/>
          </p:nvSpPr>
          <p:spPr>
            <a:xfrm>
              <a:off x="8028238" y="5904607"/>
              <a:ext cx="263677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Pop </a:t>
              </a:r>
              <a:r>
                <a:rPr lang="en-US" sz="2000" dirty="0" err="1">
                  <a:latin typeface="Comic Sans MS" panose="030F0702030302020204" pitchFamily="66" charset="0"/>
                </a:rPr>
                <a:t>Muzik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29" name="Picture 28">
              <a:hlinkClick r:id="rId14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480" y="3922890"/>
              <a:ext cx="2607533" cy="1949737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C40A8EB-8F36-4305-9F69-0CA28BCD7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25" y="6064260"/>
            <a:ext cx="323564" cy="6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63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85446" y="0"/>
            <a:ext cx="10515600" cy="6874002"/>
            <a:chOff x="1524000" y="16002"/>
            <a:chExt cx="9144000" cy="6858000"/>
          </a:xfrm>
        </p:grpSpPr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1524000" y="16002"/>
              <a:ext cx="9144000" cy="6858000"/>
            </a:xfrm>
            <a:prstGeom prst="rect">
              <a:avLst/>
            </a:prstGeom>
            <a:solidFill>
              <a:srgbClr val="CC0066"/>
            </a:solidFill>
            <a:ln w="38100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6000" dirty="0">
                  <a:solidFill>
                    <a:srgbClr val="FFFFFF"/>
                  </a:solidFill>
                  <a:latin typeface="Comic Sans MS" pitchFamily="66" charset="0"/>
                  <a:cs typeface="Arial" pitchFamily="34" charset="0"/>
                </a:rPr>
                <a:t>     choose</a:t>
              </a:r>
              <a:endParaRPr lang="en-US" sz="6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37300" y="985636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4" descr="pionting fing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1369">
              <a:off x="5457500" y="58896"/>
              <a:ext cx="867647" cy="845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799857" y="997120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41956" y="982242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37300" y="3907814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99857" y="3919298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41956" y="3904420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04476" y="2989752"/>
            <a:ext cx="2659093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Faith</a:t>
            </a:r>
            <a:endParaRPr lang="en-AU" sz="2000" dirty="0">
              <a:latin typeface="Comic Sans MS" panose="030F0702030302020204" pitchFamily="66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4D1C9F-716C-4F78-95BB-62F4448A2771}"/>
              </a:ext>
            </a:extLst>
          </p:cNvPr>
          <p:cNvGrpSpPr/>
          <p:nvPr/>
        </p:nvGrpSpPr>
        <p:grpSpPr>
          <a:xfrm>
            <a:off x="1404476" y="1022795"/>
            <a:ext cx="2659093" cy="2356627"/>
            <a:chOff x="1404476" y="959657"/>
            <a:chExt cx="2659093" cy="241976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DF6B43-B19B-46E3-97E9-C4314AA14ADC}"/>
                </a:ext>
              </a:extLst>
            </p:cNvPr>
            <p:cNvSpPr txBox="1"/>
            <p:nvPr/>
          </p:nvSpPr>
          <p:spPr>
            <a:xfrm>
              <a:off x="1404476" y="2979313"/>
              <a:ext cx="2659093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True </a:t>
              </a:r>
              <a:r>
                <a:rPr lang="en-US" sz="2000" dirty="0" err="1">
                  <a:latin typeface="Comic Sans MS" panose="030F0702030302020204" pitchFamily="66" charset="0"/>
                </a:rPr>
                <a:t>Colours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30" name="Picture 29">
              <a:hlinkClick r:id="rId3"/>
              <a:extLst>
                <a:ext uri="{FF2B5EF4-FFF2-40B4-BE49-F238E27FC236}">
                  <a16:creationId xmlns:a16="http://schemas.microsoft.com/office/drawing/2014/main" id="{B7CA690B-1C19-49AB-A816-C89D52EE0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5032" y="959657"/>
              <a:ext cx="2658537" cy="201004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1FD7FB-FDAA-4AF7-8708-042199AD77B7}"/>
              </a:ext>
            </a:extLst>
          </p:cNvPr>
          <p:cNvGrpSpPr/>
          <p:nvPr/>
        </p:nvGrpSpPr>
        <p:grpSpPr>
          <a:xfrm>
            <a:off x="4760382" y="1032190"/>
            <a:ext cx="2636776" cy="2300912"/>
            <a:chOff x="4776345" y="3958981"/>
            <a:chExt cx="2636776" cy="230091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788497-B617-4604-8E0F-E33BA30B8C9B}"/>
                </a:ext>
              </a:extLst>
            </p:cNvPr>
            <p:cNvSpPr txBox="1"/>
            <p:nvPr/>
          </p:nvSpPr>
          <p:spPr>
            <a:xfrm>
              <a:off x="4776345" y="5890561"/>
              <a:ext cx="263677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As long as you love me</a:t>
              </a:r>
              <a:endParaRPr lang="en-AU" dirty="0">
                <a:latin typeface="Comic Sans MS" panose="030F0702030302020204" pitchFamily="66" charset="0"/>
              </a:endParaRPr>
            </a:p>
          </p:txBody>
        </p:sp>
        <p:pic>
          <p:nvPicPr>
            <p:cNvPr id="33" name="Picture 32">
              <a:hlinkClick r:id="rId5"/>
              <a:extLst>
                <a:ext uri="{FF2B5EF4-FFF2-40B4-BE49-F238E27FC236}">
                  <a16:creationId xmlns:a16="http://schemas.microsoft.com/office/drawing/2014/main" id="{1A9EB087-B1EC-495C-AE9C-FA5FC22A3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873" y="3958981"/>
              <a:ext cx="2600247" cy="190929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5D5B160-21AF-4846-9F13-1DB8E01ADE7E}"/>
              </a:ext>
            </a:extLst>
          </p:cNvPr>
          <p:cNvGrpSpPr/>
          <p:nvPr/>
        </p:nvGrpSpPr>
        <p:grpSpPr>
          <a:xfrm>
            <a:off x="8028238" y="1032190"/>
            <a:ext cx="2714035" cy="2300912"/>
            <a:chOff x="8028238" y="1032190"/>
            <a:chExt cx="2714035" cy="2300912"/>
          </a:xfrm>
        </p:grpSpPr>
        <p:sp>
          <p:nvSpPr>
            <p:cNvPr id="24" name="TextBox 23"/>
            <p:cNvSpPr txBox="1"/>
            <p:nvPr/>
          </p:nvSpPr>
          <p:spPr>
            <a:xfrm>
              <a:off x="8028238" y="2963770"/>
              <a:ext cx="271403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Don’t worry be happy</a:t>
              </a:r>
              <a:endParaRPr lang="en-AU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Picture 1">
              <a:hlinkClick r:id="rId7"/>
              <a:extLst>
                <a:ext uri="{FF2B5EF4-FFF2-40B4-BE49-F238E27FC236}">
                  <a16:creationId xmlns:a16="http://schemas.microsoft.com/office/drawing/2014/main" id="{43CD0D4C-E907-4BD0-96E8-7D54DF16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238" y="1032190"/>
              <a:ext cx="2706347" cy="192631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0A97B2-F653-4572-9CAC-A7966526F70E}"/>
              </a:ext>
            </a:extLst>
          </p:cNvPr>
          <p:cNvGrpSpPr/>
          <p:nvPr/>
        </p:nvGrpSpPr>
        <p:grpSpPr>
          <a:xfrm>
            <a:off x="1456372" y="3927051"/>
            <a:ext cx="2542425" cy="2354844"/>
            <a:chOff x="1456372" y="3927051"/>
            <a:chExt cx="2542425" cy="2354844"/>
          </a:xfrm>
        </p:grpSpPr>
        <p:sp>
          <p:nvSpPr>
            <p:cNvPr id="25" name="TextBox 24"/>
            <p:cNvSpPr txBox="1"/>
            <p:nvPr/>
          </p:nvSpPr>
          <p:spPr>
            <a:xfrm>
              <a:off x="1456373" y="5881785"/>
              <a:ext cx="2542424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Eternal Flame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5" name="Picture 4">
              <a:hlinkClick r:id="rId9"/>
              <a:extLst>
                <a:ext uri="{FF2B5EF4-FFF2-40B4-BE49-F238E27FC236}">
                  <a16:creationId xmlns:a16="http://schemas.microsoft.com/office/drawing/2014/main" id="{38286147-F07D-45EF-BB6C-9E4FCA31A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372" y="3927051"/>
              <a:ext cx="2542423" cy="197048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436F13-6ACF-4DF7-BE74-38C2B6458DA7}"/>
              </a:ext>
            </a:extLst>
          </p:cNvPr>
          <p:cNvGrpSpPr/>
          <p:nvPr/>
        </p:nvGrpSpPr>
        <p:grpSpPr>
          <a:xfrm>
            <a:off x="4756737" y="3927051"/>
            <a:ext cx="2662302" cy="2332842"/>
            <a:chOff x="4756737" y="3927051"/>
            <a:chExt cx="2662302" cy="2332842"/>
          </a:xfrm>
        </p:grpSpPr>
        <p:sp>
          <p:nvSpPr>
            <p:cNvPr id="26" name="TextBox 25"/>
            <p:cNvSpPr txBox="1"/>
            <p:nvPr/>
          </p:nvSpPr>
          <p:spPr>
            <a:xfrm>
              <a:off x="4776345" y="5890561"/>
              <a:ext cx="263677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Every breath you take</a:t>
              </a:r>
              <a:endParaRPr lang="en-AU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6">
              <a:hlinkClick r:id="rId11"/>
              <a:extLst>
                <a:ext uri="{FF2B5EF4-FFF2-40B4-BE49-F238E27FC236}">
                  <a16:creationId xmlns:a16="http://schemas.microsoft.com/office/drawing/2014/main" id="{BA078795-1E9A-485E-BC2D-C0A1EF9DA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737" y="3927051"/>
              <a:ext cx="2662302" cy="195473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95E3B1-0CA9-4FD2-A160-227897750593}"/>
              </a:ext>
            </a:extLst>
          </p:cNvPr>
          <p:cNvGrpSpPr/>
          <p:nvPr/>
        </p:nvGrpSpPr>
        <p:grpSpPr>
          <a:xfrm>
            <a:off x="8028238" y="3927051"/>
            <a:ext cx="2645282" cy="2377666"/>
            <a:chOff x="8028238" y="3927051"/>
            <a:chExt cx="2645282" cy="2377666"/>
          </a:xfrm>
        </p:grpSpPr>
        <p:sp>
          <p:nvSpPr>
            <p:cNvPr id="27" name="TextBox 26"/>
            <p:cNvSpPr txBox="1"/>
            <p:nvPr/>
          </p:nvSpPr>
          <p:spPr>
            <a:xfrm>
              <a:off x="8028238" y="5904607"/>
              <a:ext cx="263677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I can see clearly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9" name="Picture 8">
              <a:hlinkClick r:id="rId13"/>
              <a:extLst>
                <a:ext uri="{FF2B5EF4-FFF2-40B4-BE49-F238E27FC236}">
                  <a16:creationId xmlns:a16="http://schemas.microsoft.com/office/drawing/2014/main" id="{D467854D-878E-4AE9-A817-7CE3A6DC2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830" y="3927051"/>
              <a:ext cx="2643690" cy="194941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960A240-5F03-49CD-9C00-7BC941F95A6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045" y="83126"/>
            <a:ext cx="1089731" cy="8705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2B6FF4-1AB2-451D-89F9-1D8F4411E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25" y="6064260"/>
            <a:ext cx="323564" cy="6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757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85446" y="0"/>
            <a:ext cx="10515600" cy="6874002"/>
            <a:chOff x="1524000" y="16002"/>
            <a:chExt cx="9144000" cy="6858000"/>
          </a:xfrm>
        </p:grpSpPr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1524000" y="16002"/>
              <a:ext cx="9144000" cy="6858000"/>
            </a:xfrm>
            <a:prstGeom prst="rect">
              <a:avLst/>
            </a:prstGeom>
            <a:solidFill>
              <a:srgbClr val="CC0066"/>
            </a:solidFill>
            <a:ln w="38100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6000" dirty="0">
                  <a:solidFill>
                    <a:srgbClr val="FFFFFF"/>
                  </a:solidFill>
                  <a:latin typeface="Comic Sans MS" pitchFamily="66" charset="0"/>
                  <a:cs typeface="Arial" pitchFamily="34" charset="0"/>
                </a:rPr>
                <a:t>     choose</a:t>
              </a:r>
              <a:endParaRPr lang="en-US" sz="6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37300" y="985636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4" descr="pionting fing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1369">
              <a:off x="5457500" y="58896"/>
              <a:ext cx="867647" cy="845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799857" y="997120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41956" y="982242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37300" y="3907814"/>
              <a:ext cx="2736304" cy="23929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99857" y="3919298"/>
              <a:ext cx="2654067" cy="238148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41956" y="3904420"/>
              <a:ext cx="2520280" cy="23963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04476" y="2989752"/>
            <a:ext cx="2659093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Faith</a:t>
            </a:r>
            <a:endParaRPr lang="en-AU" sz="2000" dirty="0">
              <a:latin typeface="Comic Sans MS" panose="030F0702030302020204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57EDA4-E253-4240-B1C1-647187B16C58}"/>
              </a:ext>
            </a:extLst>
          </p:cNvPr>
          <p:cNvGrpSpPr/>
          <p:nvPr/>
        </p:nvGrpSpPr>
        <p:grpSpPr>
          <a:xfrm>
            <a:off x="1404476" y="978219"/>
            <a:ext cx="2667684" cy="2411643"/>
            <a:chOff x="1404476" y="978219"/>
            <a:chExt cx="2667684" cy="241164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DF6B43-B19B-46E3-97E9-C4314AA14ADC}"/>
                </a:ext>
              </a:extLst>
            </p:cNvPr>
            <p:cNvSpPr txBox="1"/>
            <p:nvPr/>
          </p:nvSpPr>
          <p:spPr>
            <a:xfrm>
              <a:off x="1404476" y="2989752"/>
              <a:ext cx="2659093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Time after time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4F0C8851-21BF-4EE8-A781-96A58B1F9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836" y="978219"/>
              <a:ext cx="2660324" cy="199212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EB0A28-6503-4D14-967A-589548278D97}"/>
              </a:ext>
            </a:extLst>
          </p:cNvPr>
          <p:cNvGrpSpPr/>
          <p:nvPr/>
        </p:nvGrpSpPr>
        <p:grpSpPr>
          <a:xfrm>
            <a:off x="4760382" y="1022794"/>
            <a:ext cx="2636776" cy="2310308"/>
            <a:chOff x="4760382" y="1022794"/>
            <a:chExt cx="2636776" cy="231030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788497-B617-4604-8E0F-E33BA30B8C9B}"/>
                </a:ext>
              </a:extLst>
            </p:cNvPr>
            <p:cNvSpPr txBox="1"/>
            <p:nvPr/>
          </p:nvSpPr>
          <p:spPr>
            <a:xfrm>
              <a:off x="4760382" y="2963770"/>
              <a:ext cx="263677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La Isla Bonita</a:t>
              </a:r>
              <a:endParaRPr lang="en-AU" dirty="0">
                <a:latin typeface="Comic Sans MS" panose="030F0702030302020204" pitchFamily="66" charset="0"/>
              </a:endParaRPr>
            </a:p>
          </p:txBody>
        </p:sp>
        <p:pic>
          <p:nvPicPr>
            <p:cNvPr id="12" name="Picture 11">
              <a:hlinkClick r:id="rId5"/>
              <a:extLst>
                <a:ext uri="{FF2B5EF4-FFF2-40B4-BE49-F238E27FC236}">
                  <a16:creationId xmlns:a16="http://schemas.microsoft.com/office/drawing/2014/main" id="{E5F0637B-D7E6-4D9F-9D38-058C1D653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382" y="1022794"/>
              <a:ext cx="2636776" cy="194097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803B78-E8D0-4D60-9891-2223282E3C8A}"/>
              </a:ext>
            </a:extLst>
          </p:cNvPr>
          <p:cNvGrpSpPr/>
          <p:nvPr/>
        </p:nvGrpSpPr>
        <p:grpSpPr>
          <a:xfrm>
            <a:off x="8028238" y="1022794"/>
            <a:ext cx="2729079" cy="2310308"/>
            <a:chOff x="8028238" y="1022794"/>
            <a:chExt cx="2729079" cy="2310308"/>
          </a:xfrm>
        </p:grpSpPr>
        <p:sp>
          <p:nvSpPr>
            <p:cNvPr id="24" name="TextBox 23"/>
            <p:cNvSpPr txBox="1"/>
            <p:nvPr/>
          </p:nvSpPr>
          <p:spPr>
            <a:xfrm>
              <a:off x="8028238" y="2963770"/>
              <a:ext cx="271403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Sweet dreams</a:t>
              </a:r>
              <a:endParaRPr lang="en-AU" dirty="0">
                <a:latin typeface="Comic Sans MS" panose="030F0702030302020204" pitchFamily="66" charset="0"/>
              </a:endParaRPr>
            </a:p>
          </p:txBody>
        </p:sp>
        <p:pic>
          <p:nvPicPr>
            <p:cNvPr id="34" name="Picture 33">
              <a:hlinkClick r:id="rId7"/>
              <a:extLst>
                <a:ext uri="{FF2B5EF4-FFF2-40B4-BE49-F238E27FC236}">
                  <a16:creationId xmlns:a16="http://schemas.microsoft.com/office/drawing/2014/main" id="{513CC312-C457-4834-8D23-F7872263A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238" y="1022794"/>
              <a:ext cx="2729079" cy="194754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B68A29-A97D-4562-8A30-0BF149F5C2EC}"/>
              </a:ext>
            </a:extLst>
          </p:cNvPr>
          <p:cNvGrpSpPr/>
          <p:nvPr/>
        </p:nvGrpSpPr>
        <p:grpSpPr>
          <a:xfrm>
            <a:off x="1456373" y="3920305"/>
            <a:ext cx="2542424" cy="2361590"/>
            <a:chOff x="1456373" y="3920305"/>
            <a:chExt cx="2542424" cy="2361590"/>
          </a:xfrm>
        </p:grpSpPr>
        <p:sp>
          <p:nvSpPr>
            <p:cNvPr id="25" name="TextBox 24"/>
            <p:cNvSpPr txBox="1"/>
            <p:nvPr/>
          </p:nvSpPr>
          <p:spPr>
            <a:xfrm>
              <a:off x="1456373" y="5881785"/>
              <a:ext cx="2542424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I still haven’t found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36" name="Picture 35">
              <a:hlinkClick r:id="rId9"/>
              <a:extLst>
                <a:ext uri="{FF2B5EF4-FFF2-40B4-BE49-F238E27FC236}">
                  <a16:creationId xmlns:a16="http://schemas.microsoft.com/office/drawing/2014/main" id="{70AC4B8F-57B1-4876-B547-1888674F9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053" y="3920305"/>
              <a:ext cx="2507744" cy="193919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E16CC9-54CE-4C80-822C-1C840166E27E}"/>
              </a:ext>
            </a:extLst>
          </p:cNvPr>
          <p:cNvGrpSpPr/>
          <p:nvPr/>
        </p:nvGrpSpPr>
        <p:grpSpPr>
          <a:xfrm>
            <a:off x="4760381" y="3920305"/>
            <a:ext cx="2652740" cy="2339588"/>
            <a:chOff x="4760381" y="3920305"/>
            <a:chExt cx="2652740" cy="2339588"/>
          </a:xfrm>
        </p:grpSpPr>
        <p:sp>
          <p:nvSpPr>
            <p:cNvPr id="26" name="TextBox 25"/>
            <p:cNvSpPr txBox="1"/>
            <p:nvPr/>
          </p:nvSpPr>
          <p:spPr>
            <a:xfrm>
              <a:off x="4776345" y="5890561"/>
              <a:ext cx="2636776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Fast car</a:t>
              </a:r>
              <a:endParaRPr lang="en-AU" dirty="0">
                <a:latin typeface="Comic Sans MS" panose="030F0702030302020204" pitchFamily="66" charset="0"/>
              </a:endParaRPr>
            </a:p>
          </p:txBody>
        </p:sp>
        <p:pic>
          <p:nvPicPr>
            <p:cNvPr id="38" name="Picture 37">
              <a:hlinkClick r:id="rId11"/>
              <a:extLst>
                <a:ext uri="{FF2B5EF4-FFF2-40B4-BE49-F238E27FC236}">
                  <a16:creationId xmlns:a16="http://schemas.microsoft.com/office/drawing/2014/main" id="{42A16F53-DC22-4C6C-8534-5C55DD8FB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381" y="3920305"/>
              <a:ext cx="2652739" cy="19391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AF3432-982F-4426-9B6D-F50FCE681344}"/>
              </a:ext>
            </a:extLst>
          </p:cNvPr>
          <p:cNvGrpSpPr/>
          <p:nvPr/>
        </p:nvGrpSpPr>
        <p:grpSpPr>
          <a:xfrm>
            <a:off x="8028237" y="3920305"/>
            <a:ext cx="2636777" cy="2384412"/>
            <a:chOff x="8028237" y="3920305"/>
            <a:chExt cx="2636777" cy="2384412"/>
          </a:xfrm>
        </p:grpSpPr>
        <p:sp>
          <p:nvSpPr>
            <p:cNvPr id="27" name="TextBox 26"/>
            <p:cNvSpPr txBox="1"/>
            <p:nvPr/>
          </p:nvSpPr>
          <p:spPr>
            <a:xfrm>
              <a:off x="8028238" y="5904607"/>
              <a:ext cx="263677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Don’t let the sun</a:t>
              </a:r>
              <a:endParaRPr lang="en-AU" sz="2000" dirty="0">
                <a:latin typeface="Comic Sans MS" panose="030F0702030302020204" pitchFamily="66" charset="0"/>
              </a:endParaRPr>
            </a:p>
          </p:txBody>
        </p:sp>
        <p:pic>
          <p:nvPicPr>
            <p:cNvPr id="42" name="Picture 41">
              <a:hlinkClick r:id="rId13"/>
              <a:extLst>
                <a:ext uri="{FF2B5EF4-FFF2-40B4-BE49-F238E27FC236}">
                  <a16:creationId xmlns:a16="http://schemas.microsoft.com/office/drawing/2014/main" id="{8115DD3C-EC54-4BD9-8A87-67DC06B6A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237" y="3920305"/>
              <a:ext cx="2636777" cy="1961480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91FD64F-91A7-4087-8144-1C5FF6D9A99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045" y="83126"/>
            <a:ext cx="1089731" cy="870573"/>
          </a:xfrm>
          <a:prstGeom prst="rect">
            <a:avLst/>
          </a:prstGeom>
        </p:spPr>
      </p:pic>
      <p:pic>
        <p:nvPicPr>
          <p:cNvPr id="31" name="Picture 30" descr="This document is released under Creative Commons License Attribution 4.0 International. Please feel free to share and adapt this document with appropriate credit to Giant Steps School.">
            <a:extLst>
              <a:ext uri="{FF2B5EF4-FFF2-40B4-BE49-F238E27FC236}">
                <a16:creationId xmlns:a16="http://schemas.microsoft.com/office/drawing/2014/main" id="{FDBDA742-EDB9-42C7-A8EC-CD98510B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01" y="6350237"/>
            <a:ext cx="885666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E3B535-8F0E-4B27-8C43-9F3C53790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25" y="6064260"/>
            <a:ext cx="323564" cy="6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112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119</Words>
  <Application>Microsoft Office PowerPoint</Application>
  <PresentationFormat>Widescreen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Bronte Arns</dc:creator>
  <cp:lastModifiedBy>Bronte Arns</cp:lastModifiedBy>
  <cp:revision>37</cp:revision>
  <dcterms:created xsi:type="dcterms:W3CDTF">2020-01-23T00:54:43Z</dcterms:created>
  <dcterms:modified xsi:type="dcterms:W3CDTF">2020-03-25T02:15:53Z</dcterms:modified>
</cp:coreProperties>
</file>