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4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7BAC-40C9-4E71-901F-2C4095CB313A}" type="datetimeFigureOut">
              <a:rPr lang="en-AU" smtClean="0"/>
              <a:t>25/03/2020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ED6D-666D-4FA9-B742-A59D2381DF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0979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7BAC-40C9-4E71-901F-2C4095CB313A}" type="datetimeFigureOut">
              <a:rPr lang="en-AU" smtClean="0"/>
              <a:t>25/03/2020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ED6D-666D-4FA9-B742-A59D2381DF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6965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7BAC-40C9-4E71-901F-2C4095CB313A}" type="datetimeFigureOut">
              <a:rPr lang="en-AU" smtClean="0"/>
              <a:t>25/03/2020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ED6D-666D-4FA9-B742-A59D2381DF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07842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7BAC-40C9-4E71-901F-2C4095CB313A}" type="datetimeFigureOut">
              <a:rPr lang="en-AU" smtClean="0"/>
              <a:t>25/03/2020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ED6D-666D-4FA9-B742-A59D2381DF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8836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7BAC-40C9-4E71-901F-2C4095CB313A}" type="datetimeFigureOut">
              <a:rPr lang="en-AU" smtClean="0"/>
              <a:t>25/03/2020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ED6D-666D-4FA9-B742-A59D2381DF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7446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7BAC-40C9-4E71-901F-2C4095CB313A}" type="datetimeFigureOut">
              <a:rPr lang="en-AU" smtClean="0"/>
              <a:t>25/03/2020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ED6D-666D-4FA9-B742-A59D2381DF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5107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7BAC-40C9-4E71-901F-2C4095CB313A}" type="datetimeFigureOut">
              <a:rPr lang="en-AU" smtClean="0"/>
              <a:t>25/03/2020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ED6D-666D-4FA9-B742-A59D2381DF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5622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7BAC-40C9-4E71-901F-2C4095CB313A}" type="datetimeFigureOut">
              <a:rPr lang="en-AU" smtClean="0"/>
              <a:t>25/03/2020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ED6D-666D-4FA9-B742-A59D2381DF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2160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7BAC-40C9-4E71-901F-2C4095CB313A}" type="datetimeFigureOut">
              <a:rPr lang="en-AU" smtClean="0"/>
              <a:t>25/03/2020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ED6D-666D-4FA9-B742-A59D2381DF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58770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7BAC-40C9-4E71-901F-2C4095CB313A}" type="datetimeFigureOut">
              <a:rPr lang="en-AU" smtClean="0"/>
              <a:t>25/03/2020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ED6D-666D-4FA9-B742-A59D2381DF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50675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7BAC-40C9-4E71-901F-2C4095CB313A}" type="datetimeFigureOut">
              <a:rPr lang="en-AU" smtClean="0"/>
              <a:t>25/03/2020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ED6D-666D-4FA9-B742-A59D2381DF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9637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17BAC-40C9-4E71-901F-2C4095CB313A}" type="datetimeFigureOut">
              <a:rPr lang="en-AU" smtClean="0"/>
              <a:t>25/03/2020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9ED6D-666D-4FA9-B742-A59D2381DF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23338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6SMiAQktajg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s://www.youtube.com/watch?v=JcnFSAijzLQ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kUVK3WoBUT0" TargetMode="External"/><Relationship Id="rId11" Type="http://schemas.openxmlformats.org/officeDocument/2006/relationships/image" Target="../media/image6.jpeg"/><Relationship Id="rId5" Type="http://schemas.openxmlformats.org/officeDocument/2006/relationships/image" Target="../media/image2.png"/><Relationship Id="rId10" Type="http://schemas.openxmlformats.org/officeDocument/2006/relationships/image" Target="../media/image5.emf"/><Relationship Id="rId4" Type="http://schemas.openxmlformats.org/officeDocument/2006/relationships/hyperlink" Target="https://www.youtube.com/watch?v=TwcRI2Ovefc" TargetMode="Externa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png"/><Relationship Id="rId7" Type="http://schemas.openxmlformats.org/officeDocument/2006/relationships/hyperlink" Target="https://www.youtube.com/watch?v=PX05DJWNj3k" TargetMode="External"/><Relationship Id="rId2" Type="http://schemas.openxmlformats.org/officeDocument/2006/relationships/hyperlink" Target="https://www.youtube.com/watch?v=J8rLuk2PoMA&amp;feature=youtu.be&amp;t=57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hyperlink" Target="https://www.youtube.com/watch?v=nOCc8D2rbkQ" TargetMode="External"/><Relationship Id="rId10" Type="http://schemas.openxmlformats.org/officeDocument/2006/relationships/image" Target="../media/image6.jpeg"/><Relationship Id="rId4" Type="http://schemas.openxmlformats.org/officeDocument/2006/relationships/hyperlink" Target="https://www.youtube.com/watch?v=36ySmHf_liA" TargetMode="External"/><Relationship Id="rId9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hyperlink" Target="https://www.youtube.com/watch?v=M7cmj5Hdm3c" TargetMode="External"/><Relationship Id="rId12" Type="http://schemas.openxmlformats.org/officeDocument/2006/relationships/image" Target="../media/image6.jpeg"/><Relationship Id="rId2" Type="http://schemas.openxmlformats.org/officeDocument/2006/relationships/hyperlink" Target="https://www.youtube.com/watch?v=E2CtuJPse6E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.emf"/><Relationship Id="rId5" Type="http://schemas.openxmlformats.org/officeDocument/2006/relationships/hyperlink" Target="https://www.youtube.com/watch?v=FEzxchU4RUY" TargetMode="External"/><Relationship Id="rId10" Type="http://schemas.openxmlformats.org/officeDocument/2006/relationships/image" Target="../media/image10.png"/><Relationship Id="rId4" Type="http://schemas.openxmlformats.org/officeDocument/2006/relationships/hyperlink" Target="https://www.youtube.com/watch?v=36ySmHf_liA" TargetMode="External"/><Relationship Id="rId9" Type="http://schemas.openxmlformats.org/officeDocument/2006/relationships/hyperlink" Target="https://www.youtube.com/watch?v=pYiZeaVA8TY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s://www.youtube.com/watch?v=bFBx3qYGxL8&amp;feature=youtu.be" TargetMode="External"/><Relationship Id="rId7" Type="http://schemas.openxmlformats.org/officeDocument/2006/relationships/hyperlink" Target="https://www.youtube.com/watch?v=CgfZVNv6w2E&amp;feature=youtu.be" TargetMode="External"/><Relationship Id="rId12" Type="http://schemas.openxmlformats.org/officeDocument/2006/relationships/image" Target="../media/image6.jpeg"/><Relationship Id="rId2" Type="http://schemas.openxmlformats.org/officeDocument/2006/relationships/hyperlink" Target="https://www.youtube.com/watch?v=36ySmHf_liA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5.emf"/><Relationship Id="rId5" Type="http://schemas.openxmlformats.org/officeDocument/2006/relationships/hyperlink" Target="https://www.youtube.com/watch?v=hsvK8WCPj1Y&amp;feature=youtu.be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hyperlink" Target="https://www.youtube.com/watch?v=r395r7V7hjo&amp;feature=youtu.be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www.youtube.com/watch?v=HkDshJNIdSM&amp;feature=youtu.be" TargetMode="External"/><Relationship Id="rId7" Type="http://schemas.openxmlformats.org/officeDocument/2006/relationships/hyperlink" Target="https://www.youtube.com/watch?v=Ke--dZdZWRM&amp;feature=youtu.be" TargetMode="External"/><Relationship Id="rId12" Type="http://schemas.openxmlformats.org/officeDocument/2006/relationships/image" Target="../media/image6.jpeg"/><Relationship Id="rId2" Type="http://schemas.openxmlformats.org/officeDocument/2006/relationships/hyperlink" Target="https://www.youtube.com/watch?v=36ySmHf_liA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5.emf"/><Relationship Id="rId5" Type="http://schemas.openxmlformats.org/officeDocument/2006/relationships/hyperlink" Target="https://www.youtube.com/watch?v=p62uOBTWxCw&amp;feature=youtu.be" TargetMode="External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hyperlink" Target="https://www.youtube.com/watch?v=wqN6l3-mGaA&amp;feature=youtu.be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www.youtube.com/watch?v=QYkJ0M1bUIU&amp;feature=youtu.be" TargetMode="External"/><Relationship Id="rId7" Type="http://schemas.openxmlformats.org/officeDocument/2006/relationships/hyperlink" Target="https://www.youtube.com/watch?v=jqGpatRpY2s&amp;feature=youtu.be" TargetMode="External"/><Relationship Id="rId12" Type="http://schemas.openxmlformats.org/officeDocument/2006/relationships/image" Target="../media/image6.jpeg"/><Relationship Id="rId2" Type="http://schemas.openxmlformats.org/officeDocument/2006/relationships/hyperlink" Target="https://www.youtube.com/watch?v=36ySmHf_liA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5.emf"/><Relationship Id="rId5" Type="http://schemas.openxmlformats.org/officeDocument/2006/relationships/hyperlink" Target="https://www.youtube.com/watch?v=C_kx6GE3oOY&amp;feature=youtu.be" TargetMode="External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hyperlink" Target="https://vimeo.com/46956873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s://www.youtube.com/watch?v=rh6WTAHKYTc&amp;feature=youtu.be" TargetMode="External"/><Relationship Id="rId7" Type="http://schemas.openxmlformats.org/officeDocument/2006/relationships/hyperlink" Target="https://www.youtube.com/watch?v=z0PGK7a2IFo&amp;feature=youtu.be" TargetMode="External"/><Relationship Id="rId12" Type="http://schemas.openxmlformats.org/officeDocument/2006/relationships/image" Target="../media/image6.jpeg"/><Relationship Id="rId2" Type="http://schemas.openxmlformats.org/officeDocument/2006/relationships/hyperlink" Target="https://www.youtube.com/watch?v=36ySmHf_liA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5.emf"/><Relationship Id="rId5" Type="http://schemas.openxmlformats.org/officeDocument/2006/relationships/hyperlink" Target="https://www.youtube.com/watch?v=Yl6Ng2W1P7o&amp;feature=youtu.be" TargetMode="External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hyperlink" Target="https://www.youtube.com/watch?v=JAl5lBuhjcQ&amp;feature=youtu.be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https://www.youtube.com/watch?v=QPItJ7jzQuk&amp;feature=youtu.be" TargetMode="External"/><Relationship Id="rId7" Type="http://schemas.openxmlformats.org/officeDocument/2006/relationships/hyperlink" Target="https://vimeo.com/8508477" TargetMode="External"/><Relationship Id="rId12" Type="http://schemas.openxmlformats.org/officeDocument/2006/relationships/image" Target="../media/image6.jpeg"/><Relationship Id="rId2" Type="http://schemas.openxmlformats.org/officeDocument/2006/relationships/hyperlink" Target="https://www.youtube.com/watch?v=36ySmHf_liA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5.emf"/><Relationship Id="rId5" Type="http://schemas.openxmlformats.org/officeDocument/2006/relationships/hyperlink" Target="https://vimeo.com/135681187" TargetMode="External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hyperlink" Target="https://www.youtube.com/watch?v=76Xxn1FSdQ4&amp;feature=youtu.be&amp;t=151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s://www.youtube.com/watch?v=Z7tDeq2pdGU&amp;feature=youtu.be" TargetMode="External"/><Relationship Id="rId7" Type="http://schemas.openxmlformats.org/officeDocument/2006/relationships/hyperlink" Target="https://www.youtube.com/watch?v=4ChAf5MfRVs&amp;feature=youtu.be" TargetMode="External"/><Relationship Id="rId12" Type="http://schemas.openxmlformats.org/officeDocument/2006/relationships/image" Target="../media/image6.jpeg"/><Relationship Id="rId2" Type="http://schemas.openxmlformats.org/officeDocument/2006/relationships/hyperlink" Target="https://www.youtube.com/watch?v=36ySmHf_liA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5.emf"/><Relationship Id="rId5" Type="http://schemas.openxmlformats.org/officeDocument/2006/relationships/hyperlink" Target="https://www.youtube.com/watch?v=-VAx8h2xzT0&amp;feature=youtu.be" TargetMode="External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hyperlink" Target="https://www.youtube.com/watch?v=Rhv8iOY08TY&amp;feature=youtu.be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hyperlink" Target="https://www.youtube.com/watch?v=ygZDP0aBjVk&amp;feature=youtu.be" TargetMode="External"/><Relationship Id="rId7" Type="http://schemas.openxmlformats.org/officeDocument/2006/relationships/hyperlink" Target="https://www.youtube.com/watch?v=jRHJntLYMh0" TargetMode="External"/><Relationship Id="rId12" Type="http://schemas.openxmlformats.org/officeDocument/2006/relationships/image" Target="../media/image6.jpeg"/><Relationship Id="rId2" Type="http://schemas.openxmlformats.org/officeDocument/2006/relationships/hyperlink" Target="https://www.youtube.com/watch?v=36ySmHf_liA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5.emf"/><Relationship Id="rId5" Type="http://schemas.openxmlformats.org/officeDocument/2006/relationships/hyperlink" Target="https://www.youtube.com/watch?v=-ZaLLomkr2o&amp;feature=youtu.be" TargetMode="External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hyperlink" Target="https://www.youtube.com/watch?v=PrOYkHjdpdM&amp;feature=youtu.b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991544" y="188640"/>
            <a:ext cx="8064896" cy="72008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“I want ___ please”</a:t>
            </a:r>
            <a:endParaRPr lang="en-AU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602835" y="1086144"/>
            <a:ext cx="3008238" cy="2484291"/>
            <a:chOff x="2279575" y="1233359"/>
            <a:chExt cx="3008238" cy="2484291"/>
          </a:xfrm>
        </p:grpSpPr>
        <p:pic>
          <p:nvPicPr>
            <p:cNvPr id="3" name="Picture 2">
              <a:hlinkClick r:id="rId2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79576" y="1233359"/>
              <a:ext cx="3008237" cy="219526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279575" y="3348318"/>
              <a:ext cx="3008237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>
                  <a:latin typeface="Comic Sans MS" panose="030F0702030302020204" pitchFamily="66" charset="0"/>
                </a:rPr>
                <a:t>Honeysuckle and the bee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656294" y="1086144"/>
            <a:ext cx="3059485" cy="2479573"/>
            <a:chOff x="6736976" y="1238077"/>
            <a:chExt cx="3059485" cy="2479573"/>
          </a:xfrm>
        </p:grpSpPr>
        <p:pic>
          <p:nvPicPr>
            <p:cNvPr id="6" name="Picture 5">
              <a:hlinkClick r:id="rId4"/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36976" y="1238077"/>
              <a:ext cx="3059485" cy="211024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736976" y="3348318"/>
              <a:ext cx="3059485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>
                  <a:latin typeface="Comic Sans MS" panose="030F0702030302020204" pitchFamily="66" charset="0"/>
                </a:rPr>
                <a:t>Two jazz saxophones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681651" y="3808598"/>
            <a:ext cx="3008770" cy="2594821"/>
            <a:chOff x="2602834" y="3960158"/>
            <a:chExt cx="3008770" cy="2594821"/>
          </a:xfrm>
        </p:grpSpPr>
        <p:pic>
          <p:nvPicPr>
            <p:cNvPr id="9" name="Picture 8">
              <a:hlinkClick r:id="rId6"/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02835" y="3960158"/>
              <a:ext cx="3008769" cy="234738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602834" y="6185647"/>
              <a:ext cx="3008238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>
                  <a:latin typeface="Comic Sans MS" panose="030F0702030302020204" pitchFamily="66" charset="0"/>
                </a:rPr>
                <a:t>Saxophone and piano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602834" y="3888667"/>
            <a:ext cx="3008237" cy="2431567"/>
            <a:chOff x="2602834" y="3959917"/>
            <a:chExt cx="3008237" cy="2431567"/>
          </a:xfrm>
        </p:grpSpPr>
        <p:pic>
          <p:nvPicPr>
            <p:cNvPr id="15" name="Picture 14">
              <a:hlinkClick r:id="rId8"/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02834" y="3959917"/>
              <a:ext cx="3008237" cy="206223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602834" y="6022152"/>
              <a:ext cx="3008237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 err="1">
                  <a:latin typeface="Comic Sans MS" panose="030F0702030302020204" pitchFamily="66" charset="0"/>
                </a:rPr>
                <a:t>Smigly</a:t>
              </a:r>
              <a:r>
                <a:rPr lang="en-AU" dirty="0">
                  <a:latin typeface="Comic Sans MS" panose="030F0702030302020204" pitchFamily="66" charset="0"/>
                </a:rPr>
                <a:t> the sax man</a:t>
              </a:r>
            </a:p>
          </p:txBody>
        </p:sp>
      </p:grpSp>
      <p:pic>
        <p:nvPicPr>
          <p:cNvPr id="18" name="Picture 17" descr="This document is released under Creative Commons License Attribution 4.0 International. Please feel free to share and adapt this document with appropriate credit to Giant Steps School.">
            <a:extLst>
              <a:ext uri="{FF2B5EF4-FFF2-40B4-BE49-F238E27FC236}">
                <a16:creationId xmlns:a16="http://schemas.microsoft.com/office/drawing/2014/main" id="{0AB21B1A-0C06-44FD-B005-9025917BE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621" y="6358234"/>
            <a:ext cx="8856663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80784B-1498-44F7-91BE-176E2807B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225" y="188640"/>
            <a:ext cx="798512" cy="157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723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981191" y="350948"/>
            <a:ext cx="8064896" cy="72008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“I want ___ please”</a:t>
            </a:r>
            <a:endParaRPr lang="en-AU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991544" y="1172653"/>
            <a:ext cx="3024340" cy="2656750"/>
            <a:chOff x="899588" y="4005063"/>
            <a:chExt cx="3024340" cy="2656750"/>
          </a:xfrm>
        </p:grpSpPr>
        <p:pic>
          <p:nvPicPr>
            <p:cNvPr id="19" name="Picture 18">
              <a:hlinkClick r:id="rId2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9591" y="4005063"/>
              <a:ext cx="3024337" cy="2195085"/>
            </a:xfrm>
            <a:prstGeom prst="rect">
              <a:avLst/>
            </a:prstGeom>
          </p:spPr>
        </p:pic>
        <p:sp>
          <p:nvSpPr>
            <p:cNvPr id="21" name="TextBox 20">
              <a:hlinkClick r:id="rId4"/>
            </p:cNvPr>
            <p:cNvSpPr txBox="1"/>
            <p:nvPr/>
          </p:nvSpPr>
          <p:spPr>
            <a:xfrm>
              <a:off x="899588" y="6200148"/>
              <a:ext cx="3024337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One shoe blues</a:t>
              </a:r>
              <a:endParaRPr lang="en-AU" sz="24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023992" y="1158562"/>
            <a:ext cx="3084466" cy="2670841"/>
            <a:chOff x="839463" y="1011246"/>
            <a:chExt cx="3084466" cy="2670841"/>
          </a:xfrm>
        </p:grpSpPr>
        <p:pic>
          <p:nvPicPr>
            <p:cNvPr id="7" name="Picture 6">
              <a:hlinkClick r:id="rId5"/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9463" y="1011246"/>
              <a:ext cx="3084466" cy="2189698"/>
            </a:xfrm>
            <a:prstGeom prst="rect">
              <a:avLst/>
            </a:prstGeom>
          </p:spPr>
        </p:pic>
        <p:sp>
          <p:nvSpPr>
            <p:cNvPr id="8" name="TextBox 7">
              <a:hlinkClick r:id="rId4"/>
            </p:cNvPr>
            <p:cNvSpPr txBox="1"/>
            <p:nvPr/>
          </p:nvSpPr>
          <p:spPr>
            <a:xfrm>
              <a:off x="852833" y="3211014"/>
              <a:ext cx="3071096" cy="47107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dirty="0">
                  <a:latin typeface="Comic Sans MS" panose="030F0702030302020204" pitchFamily="66" charset="0"/>
                </a:rPr>
                <a:t>Monsters </a:t>
              </a:r>
              <a:r>
                <a:rPr lang="en-AU" sz="2400" dirty="0" err="1">
                  <a:latin typeface="Comic Sans MS" panose="030F0702030302020204" pitchFamily="66" charset="0"/>
                </a:rPr>
                <a:t>Inc</a:t>
              </a:r>
              <a:endParaRPr lang="en-AU" sz="24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991544" y="4021042"/>
            <a:ext cx="2985247" cy="2594821"/>
            <a:chOff x="6656294" y="3960158"/>
            <a:chExt cx="2985247" cy="2594821"/>
          </a:xfrm>
        </p:grpSpPr>
        <p:pic>
          <p:nvPicPr>
            <p:cNvPr id="10" name="Picture 9">
              <a:hlinkClick r:id="rId7"/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56294" y="3960158"/>
              <a:ext cx="2971800" cy="245672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656294" y="6185647"/>
              <a:ext cx="2985247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>
                  <a:latin typeface="Comic Sans MS" panose="030F0702030302020204" pitchFamily="66" charset="0"/>
                </a:rPr>
                <a:t>Lisa and the jazzman</a:t>
              </a:r>
            </a:p>
          </p:txBody>
        </p:sp>
      </p:grpSp>
      <p:pic>
        <p:nvPicPr>
          <p:cNvPr id="12" name="Picture 11" descr="This document is released under Creative Commons License Attribution 4.0 International. Please feel free to share and adapt this document with appropriate credit to Giant Steps School.">
            <a:extLst>
              <a:ext uri="{FF2B5EF4-FFF2-40B4-BE49-F238E27FC236}">
                <a16:creationId xmlns:a16="http://schemas.microsoft.com/office/drawing/2014/main" id="{001DA02D-9BD6-45E3-9B03-016A53BEE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030" y="-23200"/>
            <a:ext cx="8856663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44D41E-B730-4957-887B-0CC782F98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0917" y="214925"/>
            <a:ext cx="798512" cy="157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759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982599" y="337195"/>
            <a:ext cx="8064896" cy="72008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“I want ___ please”</a:t>
            </a:r>
            <a:endParaRPr lang="en-AU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168008" y="3990528"/>
            <a:ext cx="3168352" cy="2750841"/>
            <a:chOff x="6114804" y="3797054"/>
            <a:chExt cx="2460539" cy="2336449"/>
          </a:xfrm>
        </p:grpSpPr>
        <p:pic>
          <p:nvPicPr>
            <p:cNvPr id="21" name="Picture 20">
              <a:hlinkClick r:id="rId2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14804" y="3797054"/>
              <a:ext cx="2460539" cy="1936339"/>
            </a:xfrm>
            <a:prstGeom prst="rect">
              <a:avLst/>
            </a:prstGeom>
          </p:spPr>
        </p:pic>
        <p:sp>
          <p:nvSpPr>
            <p:cNvPr id="22" name="TextBox 21">
              <a:hlinkClick r:id="rId4"/>
            </p:cNvPr>
            <p:cNvSpPr txBox="1"/>
            <p:nvPr/>
          </p:nvSpPr>
          <p:spPr>
            <a:xfrm>
              <a:off x="6114804" y="5733393"/>
              <a:ext cx="2460539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dirty="0">
                  <a:latin typeface="Comic Sans MS" panose="030F0702030302020204" pitchFamily="66" charset="0"/>
                </a:rPr>
                <a:t>Space jazz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279576" y="3990528"/>
            <a:ext cx="2952328" cy="2750841"/>
            <a:chOff x="3195215" y="3797054"/>
            <a:chExt cx="2555481" cy="2336449"/>
          </a:xfrm>
        </p:grpSpPr>
        <p:pic>
          <p:nvPicPr>
            <p:cNvPr id="2" name="Picture 1">
              <a:hlinkClick r:id="rId5"/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95215" y="3797054"/>
              <a:ext cx="2555481" cy="1949916"/>
            </a:xfrm>
            <a:prstGeom prst="rect">
              <a:avLst/>
            </a:prstGeom>
          </p:spPr>
        </p:pic>
        <p:sp>
          <p:nvSpPr>
            <p:cNvPr id="24" name="TextBox 23">
              <a:hlinkClick r:id="rId4"/>
            </p:cNvPr>
            <p:cNvSpPr txBox="1"/>
            <p:nvPr/>
          </p:nvSpPr>
          <p:spPr>
            <a:xfrm>
              <a:off x="3208405" y="5733393"/>
              <a:ext cx="2542291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dirty="0">
                  <a:latin typeface="Comic Sans MS" panose="030F0702030302020204" pitchFamily="66" charset="0"/>
                </a:rPr>
                <a:t>Elmo and Norah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290934" y="1064484"/>
            <a:ext cx="2940971" cy="2732998"/>
            <a:chOff x="357490" y="1222146"/>
            <a:chExt cx="2580931" cy="2412727"/>
          </a:xfrm>
        </p:grpSpPr>
        <p:pic>
          <p:nvPicPr>
            <p:cNvPr id="26" name="Picture 25">
              <a:hlinkClick r:id="rId7"/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4681" y="1222146"/>
              <a:ext cx="2555620" cy="2037703"/>
            </a:xfrm>
            <a:prstGeom prst="rect">
              <a:avLst/>
            </a:prstGeom>
          </p:spPr>
        </p:pic>
        <p:sp>
          <p:nvSpPr>
            <p:cNvPr id="27" name="TextBox 26">
              <a:hlinkClick r:id="rId4"/>
            </p:cNvPr>
            <p:cNvSpPr txBox="1"/>
            <p:nvPr/>
          </p:nvSpPr>
          <p:spPr>
            <a:xfrm>
              <a:off x="357490" y="3227309"/>
              <a:ext cx="2580931" cy="40756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dirty="0">
                  <a:latin typeface="Comic Sans MS" panose="030F0702030302020204" pitchFamily="66" charset="0"/>
                </a:rPr>
                <a:t>Autumn leaves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176954" y="1064485"/>
            <a:ext cx="3159406" cy="2724555"/>
            <a:chOff x="3195216" y="1222146"/>
            <a:chExt cx="2577788" cy="2353024"/>
          </a:xfrm>
        </p:grpSpPr>
        <p:pic>
          <p:nvPicPr>
            <p:cNvPr id="29" name="Picture 28">
              <a:hlinkClick r:id="rId9"/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195216" y="1222146"/>
              <a:ext cx="2577788" cy="1983692"/>
            </a:xfrm>
            <a:prstGeom prst="rect">
              <a:avLst/>
            </a:prstGeom>
          </p:spPr>
        </p:pic>
        <p:sp>
          <p:nvSpPr>
            <p:cNvPr id="30" name="TextBox 29">
              <a:hlinkClick r:id="rId4"/>
            </p:cNvPr>
            <p:cNvSpPr txBox="1"/>
            <p:nvPr/>
          </p:nvSpPr>
          <p:spPr>
            <a:xfrm>
              <a:off x="3195488" y="3175060"/>
              <a:ext cx="2577515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dirty="0">
                  <a:latin typeface="Comic Sans MS" panose="030F0702030302020204" pitchFamily="66" charset="0"/>
                </a:rPr>
                <a:t>Wonderful world</a:t>
              </a:r>
            </a:p>
          </p:txBody>
        </p:sp>
      </p:grpSp>
      <p:pic>
        <p:nvPicPr>
          <p:cNvPr id="15" name="Picture 14" descr="This document is released under Creative Commons License Attribution 4.0 International. Please feel free to share and adapt this document with appropriate credit to Giant Steps School.">
            <a:extLst>
              <a:ext uri="{FF2B5EF4-FFF2-40B4-BE49-F238E27FC236}">
                <a16:creationId xmlns:a16="http://schemas.microsoft.com/office/drawing/2014/main" id="{731D4000-F6BB-43E7-9773-44D197AE4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917" y="-73410"/>
            <a:ext cx="9322711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1CB569-BF39-4689-BB32-5DFCDA816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762" y="60325"/>
            <a:ext cx="798512" cy="157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58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937224" y="324814"/>
            <a:ext cx="8064896" cy="72008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“I want ___ please”</a:t>
            </a:r>
            <a:endParaRPr lang="en-AU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90934" y="1064485"/>
            <a:ext cx="2940971" cy="2732997"/>
            <a:chOff x="2290934" y="1064485"/>
            <a:chExt cx="2940971" cy="2732997"/>
          </a:xfrm>
        </p:grpSpPr>
        <p:sp>
          <p:nvSpPr>
            <p:cNvPr id="27" name="TextBox 26">
              <a:hlinkClick r:id="rId2"/>
            </p:cNvPr>
            <p:cNvSpPr txBox="1"/>
            <p:nvPr/>
          </p:nvSpPr>
          <p:spPr>
            <a:xfrm>
              <a:off x="2290934" y="3335817"/>
              <a:ext cx="2940971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Betty </a:t>
              </a:r>
              <a:r>
                <a:rPr lang="en-US" sz="2400" dirty="0" err="1">
                  <a:latin typeface="Comic Sans MS" panose="030F0702030302020204" pitchFamily="66" charset="0"/>
                </a:rPr>
                <a:t>Boop</a:t>
              </a:r>
              <a:endParaRPr lang="en-AU" sz="2400" dirty="0">
                <a:latin typeface="Comic Sans MS" panose="030F0702030302020204" pitchFamily="66" charset="0"/>
              </a:endParaRPr>
            </a:p>
          </p:txBody>
        </p:sp>
        <p:pic>
          <p:nvPicPr>
            <p:cNvPr id="3" name="Picture 2">
              <a:hlinkClick r:id="rId3"/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90934" y="1064485"/>
              <a:ext cx="2940970" cy="2271332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6168009" y="1064485"/>
            <a:ext cx="3168349" cy="2724551"/>
            <a:chOff x="6168009" y="1064485"/>
            <a:chExt cx="3168349" cy="2724551"/>
          </a:xfrm>
        </p:grpSpPr>
        <p:sp>
          <p:nvSpPr>
            <p:cNvPr id="30" name="TextBox 29">
              <a:hlinkClick r:id="rId2"/>
            </p:cNvPr>
            <p:cNvSpPr txBox="1"/>
            <p:nvPr/>
          </p:nvSpPr>
          <p:spPr>
            <a:xfrm>
              <a:off x="6177287" y="3325751"/>
              <a:ext cx="3159071" cy="46328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dirty="0">
                  <a:latin typeface="Comic Sans MS" panose="030F0702030302020204" pitchFamily="66" charset="0"/>
                </a:rPr>
                <a:t>Miss Celie’s Blues</a:t>
              </a:r>
            </a:p>
          </p:txBody>
        </p:sp>
        <p:pic>
          <p:nvPicPr>
            <p:cNvPr id="5" name="Picture 4">
              <a:hlinkClick r:id="rId5"/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68009" y="1064485"/>
              <a:ext cx="3140098" cy="2261266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2290934" y="3990528"/>
            <a:ext cx="2940971" cy="2750835"/>
            <a:chOff x="2290934" y="3990528"/>
            <a:chExt cx="2940971" cy="2750835"/>
          </a:xfrm>
        </p:grpSpPr>
        <p:sp>
          <p:nvSpPr>
            <p:cNvPr id="24" name="TextBox 23">
              <a:hlinkClick r:id="rId2"/>
            </p:cNvPr>
            <p:cNvSpPr txBox="1"/>
            <p:nvPr/>
          </p:nvSpPr>
          <p:spPr>
            <a:xfrm>
              <a:off x="2294815" y="6270290"/>
              <a:ext cx="2937090" cy="47107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dirty="0">
                  <a:latin typeface="Comic Sans MS" panose="030F0702030302020204" pitchFamily="66" charset="0"/>
                </a:rPr>
                <a:t>Muppet Sax</a:t>
              </a:r>
            </a:p>
          </p:txBody>
        </p:sp>
        <p:pic>
          <p:nvPicPr>
            <p:cNvPr id="7" name="Picture 6">
              <a:hlinkClick r:id="rId7"/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90934" y="3990528"/>
              <a:ext cx="2940970" cy="2279762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168008" y="3990529"/>
            <a:ext cx="3168352" cy="2750834"/>
            <a:chOff x="6168008" y="3990529"/>
            <a:chExt cx="3168352" cy="2750834"/>
          </a:xfrm>
        </p:grpSpPr>
        <p:sp>
          <p:nvSpPr>
            <p:cNvPr id="22" name="TextBox 21">
              <a:hlinkClick r:id="rId2"/>
            </p:cNvPr>
            <p:cNvSpPr txBox="1"/>
            <p:nvPr/>
          </p:nvSpPr>
          <p:spPr>
            <a:xfrm>
              <a:off x="6168008" y="6270290"/>
              <a:ext cx="3168352" cy="47107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dirty="0">
                  <a:latin typeface="Comic Sans MS" panose="030F0702030302020204" pitchFamily="66" charset="0"/>
                </a:rPr>
                <a:t>Muppet Java</a:t>
              </a:r>
            </a:p>
          </p:txBody>
        </p:sp>
        <p:pic>
          <p:nvPicPr>
            <p:cNvPr id="9" name="Picture 8">
              <a:hlinkClick r:id="rId9"/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77287" y="3990529"/>
              <a:ext cx="3130820" cy="2279762"/>
            </a:xfrm>
            <a:prstGeom prst="rect">
              <a:avLst/>
            </a:prstGeom>
          </p:spPr>
        </p:pic>
      </p:grpSp>
      <p:pic>
        <p:nvPicPr>
          <p:cNvPr id="15" name="Picture 14" descr="This document is released under Creative Commons License Attribution 4.0 International. Please feel free to share and adapt this document with appropriate credit to Giant Steps School.">
            <a:extLst>
              <a:ext uri="{FF2B5EF4-FFF2-40B4-BE49-F238E27FC236}">
                <a16:creationId xmlns:a16="http://schemas.microsoft.com/office/drawing/2014/main" id="{DCB799A1-9EDB-411B-9FE5-DDDF98DCD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589" y="-63374"/>
            <a:ext cx="8856663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2A56D2-DBBA-41FB-AB46-EF6E21403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636" y="255906"/>
            <a:ext cx="798512" cy="157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709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973437" y="344404"/>
            <a:ext cx="8064896" cy="72008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“I want ___ please”</a:t>
            </a:r>
            <a:endParaRPr lang="en-AU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290933" y="1064486"/>
            <a:ext cx="2940972" cy="2732996"/>
            <a:chOff x="2290933" y="1064486"/>
            <a:chExt cx="2940972" cy="2732996"/>
          </a:xfrm>
        </p:grpSpPr>
        <p:sp>
          <p:nvSpPr>
            <p:cNvPr id="27" name="TextBox 26">
              <a:hlinkClick r:id="rId2"/>
            </p:cNvPr>
            <p:cNvSpPr txBox="1"/>
            <p:nvPr/>
          </p:nvSpPr>
          <p:spPr>
            <a:xfrm>
              <a:off x="2290934" y="3335817"/>
              <a:ext cx="2940971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Under my skin</a:t>
              </a:r>
              <a:endParaRPr lang="en-AU" sz="2400" dirty="0">
                <a:latin typeface="Comic Sans MS" panose="030F0702030302020204" pitchFamily="66" charset="0"/>
              </a:endParaRPr>
            </a:p>
          </p:txBody>
        </p:sp>
        <p:pic>
          <p:nvPicPr>
            <p:cNvPr id="2" name="Picture 1">
              <a:hlinkClick r:id="rId3"/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90933" y="1064486"/>
              <a:ext cx="2940971" cy="2263006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177286" y="1064486"/>
            <a:ext cx="3159072" cy="2722930"/>
            <a:chOff x="6177286" y="1064486"/>
            <a:chExt cx="3159072" cy="2722930"/>
          </a:xfrm>
        </p:grpSpPr>
        <p:sp>
          <p:nvSpPr>
            <p:cNvPr id="30" name="TextBox 29">
              <a:hlinkClick r:id="rId2"/>
            </p:cNvPr>
            <p:cNvSpPr txBox="1"/>
            <p:nvPr/>
          </p:nvSpPr>
          <p:spPr>
            <a:xfrm>
              <a:off x="6177287" y="3325751"/>
              <a:ext cx="3159071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How high the moon</a:t>
              </a:r>
              <a:endParaRPr lang="en-AU" sz="2400" dirty="0">
                <a:latin typeface="Comic Sans MS" panose="030F0702030302020204" pitchFamily="66" charset="0"/>
              </a:endParaRPr>
            </a:p>
          </p:txBody>
        </p:sp>
        <p:pic>
          <p:nvPicPr>
            <p:cNvPr id="3" name="Picture 2">
              <a:hlinkClick r:id="rId5"/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77286" y="1064486"/>
              <a:ext cx="3130821" cy="226126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2290932" y="3990529"/>
            <a:ext cx="2940973" cy="2750834"/>
            <a:chOff x="2290932" y="3990529"/>
            <a:chExt cx="2940973" cy="2750834"/>
          </a:xfrm>
        </p:grpSpPr>
        <p:sp>
          <p:nvSpPr>
            <p:cNvPr id="24" name="TextBox 23">
              <a:hlinkClick r:id="rId2"/>
            </p:cNvPr>
            <p:cNvSpPr txBox="1"/>
            <p:nvPr/>
          </p:nvSpPr>
          <p:spPr>
            <a:xfrm>
              <a:off x="2294815" y="6270290"/>
              <a:ext cx="2937090" cy="47107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dirty="0">
                  <a:latin typeface="Comic Sans MS" panose="030F0702030302020204" pitchFamily="66" charset="0"/>
                </a:rPr>
                <a:t>Jazzy alphabet</a:t>
              </a:r>
            </a:p>
          </p:txBody>
        </p:sp>
        <p:pic>
          <p:nvPicPr>
            <p:cNvPr id="12" name="Picture 11">
              <a:hlinkClick r:id="rId7"/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90932" y="3990529"/>
              <a:ext cx="2940971" cy="2277048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6168008" y="3980271"/>
            <a:ext cx="3187865" cy="2761092"/>
            <a:chOff x="6168008" y="3980271"/>
            <a:chExt cx="3187865" cy="2761092"/>
          </a:xfrm>
        </p:grpSpPr>
        <p:sp>
          <p:nvSpPr>
            <p:cNvPr id="22" name="TextBox 21">
              <a:hlinkClick r:id="rId2"/>
            </p:cNvPr>
            <p:cNvSpPr txBox="1"/>
            <p:nvPr/>
          </p:nvSpPr>
          <p:spPr>
            <a:xfrm>
              <a:off x="6168008" y="6270290"/>
              <a:ext cx="3168352" cy="47107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dirty="0">
                  <a:latin typeface="Comic Sans MS" panose="030F0702030302020204" pitchFamily="66" charset="0"/>
                </a:rPr>
                <a:t>Jazz bars</a:t>
              </a:r>
            </a:p>
          </p:txBody>
        </p:sp>
        <p:pic>
          <p:nvPicPr>
            <p:cNvPr id="14" name="Picture 13">
              <a:hlinkClick r:id="rId9"/>
            </p:cNvPr>
            <p:cNvPicPr>
              <a:picLocks noChangeAspect="1"/>
            </p:cNvPicPr>
            <p:nvPr/>
          </p:nvPicPr>
          <p:blipFill rotWithShape="1">
            <a:blip r:embed="rId10"/>
            <a:srcRect l="11176" t="12439" r="11762" b="13090"/>
            <a:stretch/>
          </p:blipFill>
          <p:spPr>
            <a:xfrm>
              <a:off x="6200078" y="3980271"/>
              <a:ext cx="3155795" cy="2287306"/>
            </a:xfrm>
            <a:prstGeom prst="rect">
              <a:avLst/>
            </a:prstGeom>
          </p:spPr>
        </p:pic>
      </p:grpSp>
      <p:pic>
        <p:nvPicPr>
          <p:cNvPr id="16" name="Picture 15" descr="This document is released under Creative Commons License Attribution 4.0 International. Please feel free to share and adapt this document with appropriate credit to Giant Steps School.">
            <a:extLst>
              <a:ext uri="{FF2B5EF4-FFF2-40B4-BE49-F238E27FC236}">
                <a16:creationId xmlns:a16="http://schemas.microsoft.com/office/drawing/2014/main" id="{1FACAE61-81CD-4E4F-9F6A-F233C74EF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668" y="-59150"/>
            <a:ext cx="8856663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30B2EC-4396-4CFC-A032-1E9329594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073" y="106862"/>
            <a:ext cx="798512" cy="157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679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959475" y="426118"/>
            <a:ext cx="8064896" cy="72008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“I want ___ please”</a:t>
            </a:r>
            <a:endParaRPr lang="en-AU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177287" y="1110213"/>
            <a:ext cx="3159071" cy="2677203"/>
            <a:chOff x="6177287" y="1110213"/>
            <a:chExt cx="3159071" cy="2677203"/>
          </a:xfrm>
        </p:grpSpPr>
        <p:sp>
          <p:nvSpPr>
            <p:cNvPr id="30" name="TextBox 29">
              <a:hlinkClick r:id="rId2"/>
            </p:cNvPr>
            <p:cNvSpPr txBox="1"/>
            <p:nvPr/>
          </p:nvSpPr>
          <p:spPr>
            <a:xfrm>
              <a:off x="6177287" y="3325751"/>
              <a:ext cx="3159071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Tom and Jerry</a:t>
              </a:r>
              <a:endParaRPr lang="en-AU" sz="2400" dirty="0">
                <a:latin typeface="Comic Sans MS" panose="030F0702030302020204" pitchFamily="66" charset="0"/>
              </a:endParaRPr>
            </a:p>
          </p:txBody>
        </p:sp>
        <p:pic>
          <p:nvPicPr>
            <p:cNvPr id="7" name="Picture 6">
              <a:hlinkClick r:id="rId3"/>
            </p:cNvPr>
            <p:cNvPicPr>
              <a:picLocks noChangeAspect="1"/>
            </p:cNvPicPr>
            <p:nvPr/>
          </p:nvPicPr>
          <p:blipFill rotWithShape="1">
            <a:blip r:embed="rId4"/>
            <a:srcRect t="1883" b="22487"/>
            <a:stretch/>
          </p:blipFill>
          <p:spPr>
            <a:xfrm>
              <a:off x="6200078" y="1110213"/>
              <a:ext cx="3136280" cy="220006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2290932" y="3980271"/>
            <a:ext cx="2940973" cy="2761092"/>
            <a:chOff x="2290932" y="3980271"/>
            <a:chExt cx="2940973" cy="2761092"/>
          </a:xfrm>
        </p:grpSpPr>
        <p:sp>
          <p:nvSpPr>
            <p:cNvPr id="24" name="TextBox 23">
              <a:hlinkClick r:id="rId2"/>
            </p:cNvPr>
            <p:cNvSpPr txBox="1"/>
            <p:nvPr/>
          </p:nvSpPr>
          <p:spPr>
            <a:xfrm>
              <a:off x="2294815" y="6270290"/>
              <a:ext cx="2937090" cy="47107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dirty="0">
                  <a:latin typeface="Comic Sans MS" panose="030F0702030302020204" pitchFamily="66" charset="0"/>
                </a:rPr>
                <a:t>Over the rainbow</a:t>
              </a:r>
            </a:p>
          </p:txBody>
        </p:sp>
        <p:pic>
          <p:nvPicPr>
            <p:cNvPr id="9" name="Picture 8">
              <a:hlinkClick r:id="rId5"/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0932" y="3980271"/>
              <a:ext cx="2940971" cy="2287306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2290932" y="1148911"/>
            <a:ext cx="2940973" cy="2617793"/>
            <a:chOff x="2290932" y="1148911"/>
            <a:chExt cx="2940973" cy="2617793"/>
          </a:xfrm>
        </p:grpSpPr>
        <p:sp>
          <p:nvSpPr>
            <p:cNvPr id="27" name="TextBox 26">
              <a:hlinkClick r:id="rId2"/>
            </p:cNvPr>
            <p:cNvSpPr txBox="1"/>
            <p:nvPr/>
          </p:nvSpPr>
          <p:spPr>
            <a:xfrm>
              <a:off x="2290934" y="3335817"/>
              <a:ext cx="2940971" cy="43088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latin typeface="Comic Sans MS" panose="030F0702030302020204" pitchFamily="66" charset="0"/>
                </a:rPr>
                <a:t>Dream a little dream</a:t>
              </a:r>
              <a:endParaRPr lang="en-AU" sz="2200" dirty="0">
                <a:latin typeface="Comic Sans MS" panose="030F0702030302020204" pitchFamily="66" charset="0"/>
              </a:endParaRPr>
            </a:p>
          </p:txBody>
        </p:sp>
        <p:pic>
          <p:nvPicPr>
            <p:cNvPr id="16" name="Picture 15">
              <a:hlinkClick r:id="rId7"/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90932" y="1148911"/>
              <a:ext cx="2940971" cy="2169103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6168008" y="3980271"/>
            <a:ext cx="3168352" cy="2761092"/>
            <a:chOff x="6168008" y="3980271"/>
            <a:chExt cx="3168352" cy="2761092"/>
          </a:xfrm>
        </p:grpSpPr>
        <p:sp>
          <p:nvSpPr>
            <p:cNvPr id="22" name="TextBox 21">
              <a:hlinkClick r:id="rId2"/>
            </p:cNvPr>
            <p:cNvSpPr txBox="1"/>
            <p:nvPr/>
          </p:nvSpPr>
          <p:spPr>
            <a:xfrm>
              <a:off x="6168008" y="6270290"/>
              <a:ext cx="3168352" cy="47107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dirty="0">
                  <a:latin typeface="Comic Sans MS" panose="030F0702030302020204" pitchFamily="66" charset="0"/>
                </a:rPr>
                <a:t>Ella cartoon</a:t>
              </a:r>
            </a:p>
          </p:txBody>
        </p:sp>
        <p:pic>
          <p:nvPicPr>
            <p:cNvPr id="18" name="Picture 17">
              <a:hlinkClick r:id="rId9"/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81140" y="3980271"/>
              <a:ext cx="3155218" cy="2305154"/>
            </a:xfrm>
            <a:prstGeom prst="rect">
              <a:avLst/>
            </a:prstGeom>
          </p:spPr>
        </p:pic>
      </p:grpSp>
      <p:pic>
        <p:nvPicPr>
          <p:cNvPr id="15" name="Picture 14" descr="This document is released under Creative Commons License Attribution 4.0 International. Please feel free to share and adapt this document with appropriate credit to Giant Steps School.">
            <a:extLst>
              <a:ext uri="{FF2B5EF4-FFF2-40B4-BE49-F238E27FC236}">
                <a16:creationId xmlns:a16="http://schemas.microsoft.com/office/drawing/2014/main" id="{F7AB75B5-F3FF-4858-9CE9-087BAACF0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668" y="0"/>
            <a:ext cx="8856663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2F373A9-061C-4A8D-ADE7-28BDA741B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250" y="166012"/>
            <a:ext cx="798512" cy="157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680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2063552" y="381942"/>
            <a:ext cx="8064896" cy="72008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“I want ___ please”</a:t>
            </a:r>
            <a:endParaRPr lang="en-AU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90932" y="1123480"/>
            <a:ext cx="2940973" cy="2643224"/>
            <a:chOff x="2290932" y="1123480"/>
            <a:chExt cx="2940973" cy="2643224"/>
          </a:xfrm>
        </p:grpSpPr>
        <p:sp>
          <p:nvSpPr>
            <p:cNvPr id="27" name="TextBox 26">
              <a:hlinkClick r:id="rId2"/>
            </p:cNvPr>
            <p:cNvSpPr txBox="1"/>
            <p:nvPr/>
          </p:nvSpPr>
          <p:spPr>
            <a:xfrm>
              <a:off x="2290934" y="3335817"/>
              <a:ext cx="2940971" cy="43088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latin typeface="Comic Sans MS" panose="030F0702030302020204" pitchFamily="66" charset="0"/>
                </a:rPr>
                <a:t>John Coltrane</a:t>
              </a:r>
              <a:endParaRPr lang="en-AU" sz="2200" dirty="0">
                <a:latin typeface="Comic Sans MS" panose="030F0702030302020204" pitchFamily="66" charset="0"/>
              </a:endParaRPr>
            </a:p>
          </p:txBody>
        </p:sp>
        <p:pic>
          <p:nvPicPr>
            <p:cNvPr id="3" name="Picture 2">
              <a:hlinkClick r:id="rId3"/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90932" y="1123480"/>
              <a:ext cx="2940971" cy="221098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6168008" y="1103379"/>
            <a:ext cx="3168350" cy="2684037"/>
            <a:chOff x="6168008" y="1103379"/>
            <a:chExt cx="3168350" cy="2684037"/>
          </a:xfrm>
        </p:grpSpPr>
        <p:sp>
          <p:nvSpPr>
            <p:cNvPr id="30" name="TextBox 29">
              <a:hlinkClick r:id="rId2"/>
            </p:cNvPr>
            <p:cNvSpPr txBox="1"/>
            <p:nvPr/>
          </p:nvSpPr>
          <p:spPr>
            <a:xfrm>
              <a:off x="6177287" y="3325751"/>
              <a:ext cx="3159071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Clapping jazz</a:t>
              </a:r>
              <a:endParaRPr lang="en-AU" sz="2400" dirty="0">
                <a:latin typeface="Comic Sans MS" panose="030F0702030302020204" pitchFamily="66" charset="0"/>
              </a:endParaRPr>
            </a:p>
          </p:txBody>
        </p:sp>
        <p:pic>
          <p:nvPicPr>
            <p:cNvPr id="5" name="Picture 4">
              <a:hlinkClick r:id="rId5"/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68008" y="1103379"/>
              <a:ext cx="3168350" cy="2222371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2290931" y="3980271"/>
            <a:ext cx="2940974" cy="2761092"/>
            <a:chOff x="2290931" y="3980271"/>
            <a:chExt cx="2940974" cy="2761092"/>
          </a:xfrm>
        </p:grpSpPr>
        <p:sp>
          <p:nvSpPr>
            <p:cNvPr id="24" name="TextBox 23">
              <a:hlinkClick r:id="rId2"/>
            </p:cNvPr>
            <p:cNvSpPr txBox="1"/>
            <p:nvPr/>
          </p:nvSpPr>
          <p:spPr>
            <a:xfrm>
              <a:off x="2294815" y="6270290"/>
              <a:ext cx="2937090" cy="47107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dirty="0">
                  <a:latin typeface="Comic Sans MS" panose="030F0702030302020204" pitchFamily="66" charset="0"/>
                </a:rPr>
                <a:t>Scat song birds</a:t>
              </a:r>
            </a:p>
          </p:txBody>
        </p:sp>
        <p:pic>
          <p:nvPicPr>
            <p:cNvPr id="11" name="Picture 10">
              <a:hlinkClick r:id="rId7"/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90931" y="3980271"/>
              <a:ext cx="2940971" cy="2290019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168008" y="4020438"/>
            <a:ext cx="3168352" cy="2720925"/>
            <a:chOff x="6168008" y="4020438"/>
            <a:chExt cx="3168352" cy="2720925"/>
          </a:xfrm>
        </p:grpSpPr>
        <p:sp>
          <p:nvSpPr>
            <p:cNvPr id="22" name="TextBox 21">
              <a:hlinkClick r:id="rId2"/>
            </p:cNvPr>
            <p:cNvSpPr txBox="1"/>
            <p:nvPr/>
          </p:nvSpPr>
          <p:spPr>
            <a:xfrm>
              <a:off x="6168008" y="6270290"/>
              <a:ext cx="3168352" cy="47107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dirty="0" err="1">
                  <a:latin typeface="Comic Sans MS" panose="030F0702030302020204" pitchFamily="66" charset="0"/>
                </a:rPr>
                <a:t>Bossa</a:t>
              </a:r>
              <a:r>
                <a:rPr lang="en-AU" sz="2400" dirty="0">
                  <a:latin typeface="Comic Sans MS" panose="030F0702030302020204" pitchFamily="66" charset="0"/>
                </a:rPr>
                <a:t> Nova</a:t>
              </a:r>
            </a:p>
          </p:txBody>
        </p:sp>
        <p:pic>
          <p:nvPicPr>
            <p:cNvPr id="13" name="Picture 12">
              <a:hlinkClick r:id="rId9"/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77287" y="4020438"/>
              <a:ext cx="3159071" cy="2249852"/>
            </a:xfrm>
            <a:prstGeom prst="rect">
              <a:avLst/>
            </a:prstGeom>
          </p:spPr>
        </p:pic>
      </p:grpSp>
      <p:pic>
        <p:nvPicPr>
          <p:cNvPr id="15" name="Picture 14" descr="This document is released under Creative Commons License Attribution 4.0 International. Please feel free to share and adapt this document with appropriate credit to Giant Steps School.">
            <a:extLst>
              <a:ext uri="{FF2B5EF4-FFF2-40B4-BE49-F238E27FC236}">
                <a16:creationId xmlns:a16="http://schemas.microsoft.com/office/drawing/2014/main" id="{F69C6157-9B4E-4C13-BA61-E9A534D35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668" y="11587"/>
            <a:ext cx="8856663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4A768C-2C31-42F4-BED7-EED5C96BC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215" y="141384"/>
            <a:ext cx="798512" cy="157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490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982491" y="407395"/>
            <a:ext cx="8064896" cy="72008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“I want ___ please”</a:t>
            </a:r>
            <a:endParaRPr lang="en-AU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290931" y="1103655"/>
            <a:ext cx="2940974" cy="2663049"/>
            <a:chOff x="2290931" y="1103655"/>
            <a:chExt cx="2940974" cy="2663049"/>
          </a:xfrm>
        </p:grpSpPr>
        <p:sp>
          <p:nvSpPr>
            <p:cNvPr id="27" name="TextBox 26">
              <a:hlinkClick r:id="rId2"/>
            </p:cNvPr>
            <p:cNvSpPr txBox="1"/>
            <p:nvPr/>
          </p:nvSpPr>
          <p:spPr>
            <a:xfrm>
              <a:off x="2290934" y="3335817"/>
              <a:ext cx="2940971" cy="43088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latin typeface="Comic Sans MS" panose="030F0702030302020204" pitchFamily="66" charset="0"/>
                </a:rPr>
                <a:t>Fenomeno</a:t>
              </a:r>
              <a:endParaRPr lang="en-AU" sz="2200" dirty="0">
                <a:latin typeface="Comic Sans MS" panose="030F0702030302020204" pitchFamily="66" charset="0"/>
              </a:endParaRPr>
            </a:p>
          </p:txBody>
        </p:sp>
        <p:pic>
          <p:nvPicPr>
            <p:cNvPr id="2" name="Picture 1">
              <a:hlinkClick r:id="rId3"/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90931" y="1103655"/>
              <a:ext cx="2940971" cy="222056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6168009" y="1103655"/>
            <a:ext cx="3168350" cy="2683761"/>
            <a:chOff x="6168009" y="1103655"/>
            <a:chExt cx="3168350" cy="2683761"/>
          </a:xfrm>
        </p:grpSpPr>
        <p:sp>
          <p:nvSpPr>
            <p:cNvPr id="30" name="TextBox 29">
              <a:hlinkClick r:id="rId2"/>
            </p:cNvPr>
            <p:cNvSpPr txBox="1"/>
            <p:nvPr/>
          </p:nvSpPr>
          <p:spPr>
            <a:xfrm>
              <a:off x="6177287" y="3325751"/>
              <a:ext cx="3159071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Jazz art</a:t>
              </a:r>
              <a:endParaRPr lang="en-AU" sz="2400" dirty="0">
                <a:latin typeface="Comic Sans MS" panose="030F0702030302020204" pitchFamily="66" charset="0"/>
              </a:endParaRPr>
            </a:p>
          </p:txBody>
        </p:sp>
        <p:pic>
          <p:nvPicPr>
            <p:cNvPr id="8" name="Picture 7">
              <a:hlinkClick r:id="rId5"/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68009" y="1103655"/>
              <a:ext cx="3168350" cy="2220568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2290931" y="4028054"/>
            <a:ext cx="2940974" cy="2713309"/>
            <a:chOff x="2290931" y="4028054"/>
            <a:chExt cx="2940974" cy="2713309"/>
          </a:xfrm>
        </p:grpSpPr>
        <p:sp>
          <p:nvSpPr>
            <p:cNvPr id="24" name="TextBox 23">
              <a:hlinkClick r:id="rId2"/>
            </p:cNvPr>
            <p:cNvSpPr txBox="1"/>
            <p:nvPr/>
          </p:nvSpPr>
          <p:spPr>
            <a:xfrm>
              <a:off x="2294815" y="6270290"/>
              <a:ext cx="2937090" cy="47107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dirty="0">
                  <a:latin typeface="Comic Sans MS" panose="030F0702030302020204" pitchFamily="66" charset="0"/>
                </a:rPr>
                <a:t>One</a:t>
              </a:r>
            </a:p>
          </p:txBody>
        </p:sp>
        <p:pic>
          <p:nvPicPr>
            <p:cNvPr id="10" name="Picture 9">
              <a:hlinkClick r:id="rId7"/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90931" y="4028054"/>
              <a:ext cx="2940971" cy="2260094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6168008" y="4125950"/>
            <a:ext cx="3168352" cy="2615413"/>
            <a:chOff x="6168008" y="4125950"/>
            <a:chExt cx="3168352" cy="2615413"/>
          </a:xfrm>
        </p:grpSpPr>
        <p:sp>
          <p:nvSpPr>
            <p:cNvPr id="22" name="TextBox 21">
              <a:hlinkClick r:id="rId2"/>
            </p:cNvPr>
            <p:cNvSpPr txBox="1"/>
            <p:nvPr/>
          </p:nvSpPr>
          <p:spPr>
            <a:xfrm>
              <a:off x="6168008" y="6270290"/>
              <a:ext cx="3168352" cy="47107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dirty="0">
                  <a:latin typeface="Comic Sans MS" panose="030F0702030302020204" pitchFamily="66" charset="0"/>
                </a:rPr>
                <a:t>Jazz trumpet</a:t>
              </a:r>
            </a:p>
          </p:txBody>
        </p:sp>
        <p:pic>
          <p:nvPicPr>
            <p:cNvPr id="16" name="Picture 15">
              <a:hlinkClick r:id="rId9"/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77287" y="4125950"/>
              <a:ext cx="3159071" cy="2144339"/>
            </a:xfrm>
            <a:prstGeom prst="rect">
              <a:avLst/>
            </a:prstGeom>
          </p:spPr>
        </p:pic>
      </p:grpSp>
      <p:pic>
        <p:nvPicPr>
          <p:cNvPr id="18" name="Picture 17" descr="This document is released under Creative Commons License Attribution 4.0 International. Please feel free to share and adapt this document with appropriate credit to Giant Steps School.">
            <a:extLst>
              <a:ext uri="{FF2B5EF4-FFF2-40B4-BE49-F238E27FC236}">
                <a16:creationId xmlns:a16="http://schemas.microsoft.com/office/drawing/2014/main" id="{5094F340-9774-46C8-AE85-E87C19176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995" y="-37248"/>
            <a:ext cx="8856663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9B5046-1A31-4508-9BE3-20364AD2C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494" y="314667"/>
            <a:ext cx="798512" cy="157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24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955330" y="407824"/>
            <a:ext cx="8064896" cy="72008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“I want ___ please”</a:t>
            </a:r>
            <a:endParaRPr lang="en-AU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90932" y="1129389"/>
            <a:ext cx="2940973" cy="2637315"/>
            <a:chOff x="2290932" y="1129389"/>
            <a:chExt cx="2940973" cy="2637315"/>
          </a:xfrm>
        </p:grpSpPr>
        <p:sp>
          <p:nvSpPr>
            <p:cNvPr id="27" name="TextBox 26">
              <a:hlinkClick r:id="rId2"/>
            </p:cNvPr>
            <p:cNvSpPr txBox="1"/>
            <p:nvPr/>
          </p:nvSpPr>
          <p:spPr>
            <a:xfrm>
              <a:off x="2290934" y="3335817"/>
              <a:ext cx="2940971" cy="43088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latin typeface="Comic Sans MS" panose="030F0702030302020204" pitchFamily="66" charset="0"/>
                </a:rPr>
                <a:t>Pink Panther</a:t>
              </a:r>
              <a:endParaRPr lang="en-AU" sz="2200" dirty="0">
                <a:latin typeface="Comic Sans MS" panose="030F0702030302020204" pitchFamily="66" charset="0"/>
              </a:endParaRPr>
            </a:p>
          </p:txBody>
        </p:sp>
        <p:pic>
          <p:nvPicPr>
            <p:cNvPr id="3" name="Picture 2">
              <a:hlinkClick r:id="rId3"/>
            </p:cNvPr>
            <p:cNvPicPr>
              <a:picLocks noChangeAspect="1"/>
            </p:cNvPicPr>
            <p:nvPr/>
          </p:nvPicPr>
          <p:blipFill rotWithShape="1">
            <a:blip r:embed="rId4"/>
            <a:srcRect t="14065" r="11626" b="12439"/>
            <a:stretch/>
          </p:blipFill>
          <p:spPr>
            <a:xfrm>
              <a:off x="2290932" y="1129389"/>
              <a:ext cx="2940970" cy="2194833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6177284" y="1120169"/>
            <a:ext cx="3159074" cy="2667247"/>
            <a:chOff x="6177284" y="1120169"/>
            <a:chExt cx="3159074" cy="2667247"/>
          </a:xfrm>
        </p:grpSpPr>
        <p:sp>
          <p:nvSpPr>
            <p:cNvPr id="30" name="TextBox 29">
              <a:hlinkClick r:id="rId2"/>
            </p:cNvPr>
            <p:cNvSpPr txBox="1"/>
            <p:nvPr/>
          </p:nvSpPr>
          <p:spPr>
            <a:xfrm>
              <a:off x="6177287" y="3325751"/>
              <a:ext cx="3159071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My favourite things</a:t>
              </a:r>
              <a:endParaRPr lang="en-AU" sz="2400" dirty="0">
                <a:latin typeface="Comic Sans MS" panose="030F0702030302020204" pitchFamily="66" charset="0"/>
              </a:endParaRPr>
            </a:p>
          </p:txBody>
        </p:sp>
        <p:pic>
          <p:nvPicPr>
            <p:cNvPr id="5" name="Picture 4">
              <a:hlinkClick r:id="rId5"/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77284" y="1120169"/>
              <a:ext cx="3159074" cy="2204053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2290932" y="4125950"/>
            <a:ext cx="2950252" cy="2615413"/>
            <a:chOff x="2290932" y="4125950"/>
            <a:chExt cx="2950252" cy="2615413"/>
          </a:xfrm>
        </p:grpSpPr>
        <p:sp>
          <p:nvSpPr>
            <p:cNvPr id="24" name="TextBox 23">
              <a:hlinkClick r:id="rId2"/>
            </p:cNvPr>
            <p:cNvSpPr txBox="1"/>
            <p:nvPr/>
          </p:nvSpPr>
          <p:spPr>
            <a:xfrm>
              <a:off x="2294815" y="6270290"/>
              <a:ext cx="2937090" cy="47107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dirty="0">
                  <a:latin typeface="Comic Sans MS" panose="030F0702030302020204" pitchFamily="66" charset="0"/>
                </a:rPr>
                <a:t>Mondrian</a:t>
              </a:r>
            </a:p>
          </p:txBody>
        </p:sp>
        <p:pic>
          <p:nvPicPr>
            <p:cNvPr id="11" name="Picture 10">
              <a:hlinkClick r:id="rId7"/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90932" y="4125950"/>
              <a:ext cx="2950252" cy="2144339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168008" y="4125949"/>
            <a:ext cx="3168352" cy="2615414"/>
            <a:chOff x="6168008" y="4125949"/>
            <a:chExt cx="3168352" cy="2615414"/>
          </a:xfrm>
        </p:grpSpPr>
        <p:sp>
          <p:nvSpPr>
            <p:cNvPr id="22" name="TextBox 21">
              <a:hlinkClick r:id="rId2"/>
            </p:cNvPr>
            <p:cNvSpPr txBox="1"/>
            <p:nvPr/>
          </p:nvSpPr>
          <p:spPr>
            <a:xfrm>
              <a:off x="6168008" y="6270290"/>
              <a:ext cx="3168352" cy="47107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dirty="0">
                  <a:latin typeface="Comic Sans MS" panose="030F0702030302020204" pitchFamily="66" charset="0"/>
                </a:rPr>
                <a:t>Miles Davis music</a:t>
              </a:r>
            </a:p>
          </p:txBody>
        </p:sp>
        <p:pic>
          <p:nvPicPr>
            <p:cNvPr id="13" name="Picture 12">
              <a:hlinkClick r:id="rId9"/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68008" y="4125949"/>
              <a:ext cx="3168350" cy="2144339"/>
            </a:xfrm>
            <a:prstGeom prst="rect">
              <a:avLst/>
            </a:prstGeom>
          </p:spPr>
        </p:pic>
      </p:grpSp>
      <p:pic>
        <p:nvPicPr>
          <p:cNvPr id="15" name="Picture 14" descr="This document is released under Creative Commons License Attribution 4.0 International. Please feel free to share and adapt this document with appropriate credit to Giant Steps School.">
            <a:extLst>
              <a:ext uri="{FF2B5EF4-FFF2-40B4-BE49-F238E27FC236}">
                <a16:creationId xmlns:a16="http://schemas.microsoft.com/office/drawing/2014/main" id="{E701ECE9-D162-4C50-AB4A-69FAD1F6C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952" y="0"/>
            <a:ext cx="8856663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3B5C0D-44E4-469A-8CD2-302F49D0C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342" y="138851"/>
            <a:ext cx="798512" cy="157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017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982490" y="373338"/>
            <a:ext cx="8064896" cy="72008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“I want ___ please”</a:t>
            </a:r>
            <a:endParaRPr lang="en-AU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168009" y="1120075"/>
            <a:ext cx="3168350" cy="2667341"/>
            <a:chOff x="6168009" y="1120075"/>
            <a:chExt cx="3168350" cy="2667341"/>
          </a:xfrm>
        </p:grpSpPr>
        <p:sp>
          <p:nvSpPr>
            <p:cNvPr id="30" name="TextBox 29">
              <a:hlinkClick r:id="rId2"/>
            </p:cNvPr>
            <p:cNvSpPr txBox="1"/>
            <p:nvPr/>
          </p:nvSpPr>
          <p:spPr>
            <a:xfrm>
              <a:off x="6177287" y="3325751"/>
              <a:ext cx="3159071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Comic Sans MS" panose="030F0702030302020204" pitchFamily="66" charset="0"/>
                </a:rPr>
                <a:t>Snazzback</a:t>
              </a:r>
              <a:endParaRPr lang="en-AU" sz="2400" dirty="0">
                <a:latin typeface="Comic Sans MS" panose="030F0702030302020204" pitchFamily="66" charset="0"/>
              </a:endParaRPr>
            </a:p>
          </p:txBody>
        </p:sp>
        <p:pic>
          <p:nvPicPr>
            <p:cNvPr id="8" name="Picture 7">
              <a:hlinkClick r:id="rId3"/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68009" y="1120075"/>
              <a:ext cx="3168350" cy="2201426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2580864" y="1120075"/>
            <a:ext cx="2940973" cy="2660591"/>
            <a:chOff x="2290932" y="4080772"/>
            <a:chExt cx="2940973" cy="2660591"/>
          </a:xfrm>
        </p:grpSpPr>
        <p:sp>
          <p:nvSpPr>
            <p:cNvPr id="24" name="TextBox 23">
              <a:hlinkClick r:id="rId2"/>
            </p:cNvPr>
            <p:cNvSpPr txBox="1"/>
            <p:nvPr/>
          </p:nvSpPr>
          <p:spPr>
            <a:xfrm>
              <a:off x="2294815" y="6270290"/>
              <a:ext cx="2937090" cy="47107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dirty="0">
                  <a:latin typeface="Comic Sans MS" panose="030F0702030302020204" pitchFamily="66" charset="0"/>
                </a:rPr>
                <a:t>This is the kit</a:t>
              </a:r>
            </a:p>
          </p:txBody>
        </p:sp>
        <p:pic>
          <p:nvPicPr>
            <p:cNvPr id="10" name="Picture 9">
              <a:hlinkClick r:id="rId5"/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0932" y="4080772"/>
              <a:ext cx="2940973" cy="2189516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6168008" y="4056328"/>
            <a:ext cx="3168352" cy="2685035"/>
            <a:chOff x="6168008" y="4056328"/>
            <a:chExt cx="3168352" cy="2685035"/>
          </a:xfrm>
        </p:grpSpPr>
        <p:sp>
          <p:nvSpPr>
            <p:cNvPr id="22" name="TextBox 21">
              <a:hlinkClick r:id="rId2"/>
            </p:cNvPr>
            <p:cNvSpPr txBox="1"/>
            <p:nvPr/>
          </p:nvSpPr>
          <p:spPr>
            <a:xfrm>
              <a:off x="6168008" y="6270290"/>
              <a:ext cx="3168352" cy="47107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dirty="0">
                  <a:latin typeface="Comic Sans MS" panose="030F0702030302020204" pitchFamily="66" charset="0"/>
                </a:rPr>
                <a:t>Jazz piano</a:t>
              </a:r>
            </a:p>
          </p:txBody>
        </p:sp>
        <p:pic>
          <p:nvPicPr>
            <p:cNvPr id="16" name="Picture 15">
              <a:hlinkClick r:id="rId7"/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80107" y="4056328"/>
              <a:ext cx="3156252" cy="2203892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2571587" y="4056328"/>
            <a:ext cx="2950250" cy="2660702"/>
            <a:chOff x="2290933" y="1106002"/>
            <a:chExt cx="2950250" cy="2660702"/>
          </a:xfrm>
        </p:grpSpPr>
        <p:sp>
          <p:nvSpPr>
            <p:cNvPr id="19" name="TextBox 18">
              <a:hlinkClick r:id="rId2"/>
            </p:cNvPr>
            <p:cNvSpPr txBox="1"/>
            <p:nvPr/>
          </p:nvSpPr>
          <p:spPr>
            <a:xfrm>
              <a:off x="2290934" y="3335817"/>
              <a:ext cx="2940971" cy="43088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latin typeface="Comic Sans MS" panose="030F0702030302020204" pitchFamily="66" charset="0"/>
                </a:rPr>
                <a:t>Sharon Jones</a:t>
              </a:r>
              <a:endParaRPr lang="en-AU" sz="2200" dirty="0">
                <a:latin typeface="Comic Sans MS" panose="030F0702030302020204" pitchFamily="66" charset="0"/>
              </a:endParaRPr>
            </a:p>
          </p:txBody>
        </p:sp>
        <p:pic>
          <p:nvPicPr>
            <p:cNvPr id="21" name="Picture 20">
              <a:hlinkClick r:id="rId9"/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90933" y="1106002"/>
              <a:ext cx="2950250" cy="2232058"/>
            </a:xfrm>
            <a:prstGeom prst="rect">
              <a:avLst/>
            </a:prstGeom>
          </p:spPr>
        </p:pic>
      </p:grpSp>
      <p:pic>
        <p:nvPicPr>
          <p:cNvPr id="23" name="Picture 22" descr="This document is released under Creative Commons License Attribution 4.0 International. Please feel free to share and adapt this document with appropriate credit to Giant Steps School.">
            <a:extLst>
              <a:ext uri="{FF2B5EF4-FFF2-40B4-BE49-F238E27FC236}">
                <a16:creationId xmlns:a16="http://schemas.microsoft.com/office/drawing/2014/main" id="{3CF9BC12-01F5-4823-BEE5-59BAB8EB8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728" y="-51672"/>
            <a:ext cx="8856663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B7F5B18-D8C3-4484-A156-58A00E695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423" y="105286"/>
            <a:ext cx="798512" cy="157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989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157</Words>
  <Application>Microsoft Office PowerPoint</Application>
  <PresentationFormat>Widescreen</PresentationFormat>
  <Paragraphs>49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Bronte Arns</dc:creator>
  <cp:lastModifiedBy>Bronte Arns</cp:lastModifiedBy>
  <cp:revision>15</cp:revision>
  <dcterms:created xsi:type="dcterms:W3CDTF">2019-03-06T22:08:28Z</dcterms:created>
  <dcterms:modified xsi:type="dcterms:W3CDTF">2020-03-25T00:54:01Z</dcterms:modified>
</cp:coreProperties>
</file>