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02438" cy="9934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58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691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32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879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125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56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938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25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1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19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702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E57F-69A2-49FF-9AA5-6DEFD0121FB6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BA8D-BA86-4908-948F-C1875428D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299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http://giantsteps.net.au/wp-content/uploads/2019/03/logo.png" TargetMode="Externa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giantsteps.net.au/wp-content/uploads/2019/03/logo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giantsteps.net.au/wp-content/uploads/2019/03/logo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http://giantsteps.net.au/wp-content/uploads/2019/03/logo.png" TargetMode="External"/><Relationship Id="rId5" Type="http://schemas.openxmlformats.org/officeDocument/2006/relationships/image" Target="../media/image3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205964" y="1370800"/>
            <a:ext cx="3884023" cy="4131381"/>
            <a:chOff x="6278880" y="864068"/>
            <a:chExt cx="5812971" cy="5941680"/>
          </a:xfrm>
        </p:grpSpPr>
        <p:sp>
          <p:nvSpPr>
            <p:cNvPr id="7" name="Rectangle 6"/>
            <p:cNvSpPr/>
            <p:nvPr/>
          </p:nvSpPr>
          <p:spPr>
            <a:xfrm>
              <a:off x="6278880" y="5865072"/>
              <a:ext cx="5812971" cy="94067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3600" kern="0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soap hands</a:t>
              </a:r>
              <a:endParaRPr kumimoji="0" lang="en-AU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08072" y="1863506"/>
              <a:ext cx="4371703" cy="3879886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8484325" y="864068"/>
              <a:ext cx="1402079" cy="121477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4800" kern="0" noProof="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2</a:t>
              </a:r>
              <a:endParaRPr kumimoji="0" lang="en-AU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1340860"/>
            <a:ext cx="4049485" cy="4161321"/>
            <a:chOff x="432970" y="527057"/>
            <a:chExt cx="5812972" cy="5973510"/>
          </a:xfrm>
        </p:grpSpPr>
        <p:sp>
          <p:nvSpPr>
            <p:cNvPr id="11" name="Rectangle 10"/>
            <p:cNvSpPr/>
            <p:nvPr/>
          </p:nvSpPr>
          <p:spPr>
            <a:xfrm>
              <a:off x="432970" y="5559891"/>
              <a:ext cx="5812972" cy="94067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3600" kern="0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wet hands</a:t>
              </a:r>
              <a:endParaRPr kumimoji="0" lang="en-AU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6804" y="1933303"/>
              <a:ext cx="5388643" cy="3592428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244634" y="527057"/>
              <a:ext cx="1402079" cy="121477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4400" kern="0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1</a:t>
              </a:r>
              <a:endParaRPr kumimoji="0" lang="en-A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pic>
        <p:nvPicPr>
          <p:cNvPr id="14" name="Picture 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5EA9A2E3-7C34-4C1C-890A-2803BC3C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8076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giantsteps.net.au/wp-content/uploads/2019/03/logo.png"/>
          <p:cNvPicPr>
            <a:picLocks noChangeAspect="1" noChangeArrowheads="1"/>
          </p:cNvPicPr>
          <p:nvPr/>
        </p:nvPicPr>
        <p:blipFill>
          <a:blip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935" y="180761"/>
            <a:ext cx="6699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Image result for wash hands hospital ste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1398"/>
          <a:stretch/>
        </p:blipFill>
        <p:spPr bwMode="auto">
          <a:xfrm>
            <a:off x="0" y="2423499"/>
            <a:ext cx="11968826" cy="272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83373" y="1050939"/>
            <a:ext cx="1402079" cy="121477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6600" kern="0" noProof="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endParaRPr kumimoji="0" lang="en-AU" sz="6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83400" y="5194138"/>
            <a:ext cx="1702526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palms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16" name="Picture 6" descr="Image result for wash hands hospital ste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690"/>
          <a:stretch/>
        </p:blipFill>
        <p:spPr bwMode="auto">
          <a:xfrm>
            <a:off x="2785926" y="6922997"/>
            <a:ext cx="9305925" cy="380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458235" y="5174530"/>
            <a:ext cx="3052356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fingers on top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96572" y="5194138"/>
            <a:ext cx="3052356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fingers together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8" name="Picture 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5EA9A2E3-7C34-4C1C-890A-2803BC3C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8076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giantsteps.net.au/wp-content/uploads/2019/03/logo.png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935" y="180761"/>
            <a:ext cx="6699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8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Image result for wash hands hospital ste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690" b="22782"/>
          <a:stretch/>
        </p:blipFill>
        <p:spPr bwMode="auto">
          <a:xfrm>
            <a:off x="116991" y="2142793"/>
            <a:ext cx="11823032" cy="268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83373" y="928023"/>
            <a:ext cx="1402079" cy="121477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66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  <a:endParaRPr kumimoji="0" lang="en-AU" sz="6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9231" y="5065802"/>
            <a:ext cx="2189189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knuckles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58235" y="5046194"/>
            <a:ext cx="3052356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thumbs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96572" y="5065802"/>
            <a:ext cx="3052356" cy="5614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scrub nails</a:t>
            </a:r>
            <a:endParaRPr kumimoji="0" lang="en-A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10" name="Picture 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5EA9A2E3-7C34-4C1C-890A-2803BC3C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8076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giantsteps.net.au/wp-content/uploads/2019/03/logo.png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935" y="180761"/>
            <a:ext cx="6699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49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8299321" y="1397587"/>
            <a:ext cx="3785527" cy="4088813"/>
            <a:chOff x="6278880" y="527057"/>
            <a:chExt cx="5812971" cy="6278691"/>
          </a:xfrm>
        </p:grpSpPr>
        <p:sp>
          <p:nvSpPr>
            <p:cNvPr id="12" name="Rectangle 11"/>
            <p:cNvSpPr/>
            <p:nvPr/>
          </p:nvSpPr>
          <p:spPr>
            <a:xfrm>
              <a:off x="6278880" y="5865072"/>
              <a:ext cx="5812971" cy="94067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3600" kern="0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dry hands</a:t>
              </a:r>
              <a:endParaRPr kumimoji="0" lang="en-AU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484325" y="527057"/>
              <a:ext cx="1402079" cy="121477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4800" kern="0" noProof="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7</a:t>
              </a:r>
              <a:endParaRPr kumimoji="0" lang="en-AU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pic>
          <p:nvPicPr>
            <p:cNvPr id="16" name="Picture 6" descr="Image result for dry hands paper towel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4920" y="1833005"/>
              <a:ext cx="3940888" cy="3940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232726" y="1325079"/>
            <a:ext cx="4049485" cy="4161321"/>
            <a:chOff x="432970" y="527057"/>
            <a:chExt cx="5812972" cy="5973510"/>
          </a:xfrm>
        </p:grpSpPr>
        <p:sp>
          <p:nvSpPr>
            <p:cNvPr id="9" name="Rectangle 8"/>
            <p:cNvSpPr/>
            <p:nvPr/>
          </p:nvSpPr>
          <p:spPr>
            <a:xfrm>
              <a:off x="432970" y="5559891"/>
              <a:ext cx="5812972" cy="94067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3600" kern="0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wet hands</a:t>
              </a:r>
              <a:endParaRPr kumimoji="0" lang="en-AU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6804" y="1933303"/>
              <a:ext cx="5388643" cy="3592428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244634" y="527057"/>
              <a:ext cx="1402079" cy="121477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4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5</a:t>
              </a:r>
              <a:endParaRPr kumimoji="0" lang="en-A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4568898" y="4873812"/>
            <a:ext cx="3443736" cy="63394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" kern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tap off with towel</a:t>
            </a:r>
            <a:endParaRPr kumimoji="0" lang="en-AU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02401" y="1325079"/>
            <a:ext cx="976729" cy="84624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  <a:endParaRPr kumimoji="0" lang="en-AU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3031" y="2422599"/>
            <a:ext cx="3179603" cy="2384702"/>
          </a:xfrm>
          <a:prstGeom prst="rect">
            <a:avLst/>
          </a:prstGeom>
        </p:spPr>
      </p:pic>
      <p:pic>
        <p:nvPicPr>
          <p:cNvPr id="19" name="Picture 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5EA9A2E3-7C34-4C1C-890A-2803BC3C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80761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giantsteps.net.au/wp-content/uploads/2019/03/logo.png"/>
          <p:cNvPicPr>
            <a:picLocks noChangeAspect="1" noChangeArrowheads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935" y="180761"/>
            <a:ext cx="6699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6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Kershler</dc:creator>
  <cp:lastModifiedBy>Sam Kershler</cp:lastModifiedBy>
  <cp:revision>8</cp:revision>
  <cp:lastPrinted>2019-03-06T05:58:13Z</cp:lastPrinted>
  <dcterms:created xsi:type="dcterms:W3CDTF">2019-03-06T05:51:06Z</dcterms:created>
  <dcterms:modified xsi:type="dcterms:W3CDTF">2020-03-26T05:13:41Z</dcterms:modified>
</cp:coreProperties>
</file>